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9" r:id="rId5"/>
    <p:sldId id="258" r:id="rId6"/>
    <p:sldId id="273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03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58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39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88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2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63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66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81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8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82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1B00-86E0-4532-AA85-05733C76688A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0A16-C7FD-49CA-BDD2-0056B4811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92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4.bp.blogspot.com/-U2Css-Mi_jc/UoO6_eo0eHI/AAAAAAAADDU/novloVgWZSg/s1600/2+%D0%BD%D0%BE%D0%B2%D1%8B%D0%B9+%D0%BA%D0%BE%D0%BB%D0%BB%D0%B0%D0%B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.bp.blogspot.com/-LmxLfr0XkB8/UoO6_ZfUf2I/AAAAAAAADDY/NRXmeKXMLKg/s1600/1+%D0%BD%D0%BE%D0%B2%D1%8B%D0%B9+%D0%BA%D0%BE%D0%BB%D0%BB%D0%B0%D0%B6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4.bp.blogspot.com/-GiNJJzDxdxQ/UoO7G2aealI/AAAAAAAADEk/3BKGpMQE_Bs/s1600/DSCN8142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Муниципальное бюджетное дошкольное учреждение «Детский сад № 27 «Петушок» Каменского района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9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9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9600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9600" b="1" dirty="0" err="1" smtClean="0">
                <a:solidFill>
                  <a:schemeClr val="accent4">
                    <a:lumMod val="50000"/>
                  </a:schemeClr>
                </a:solidFill>
              </a:rPr>
              <a:t>Дженга</a:t>
            </a:r>
            <a:r>
              <a:rPr lang="ru-RU" sz="9600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br>
              <a:rPr lang="ru-RU" sz="9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Группа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общеразвивающей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направленности для детей 6-7 лет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Воспитатель: Сидоренко И.А.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cuments\РИП\2022\БФДИ\бфд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09120"/>
            <a:ext cx="1869753" cy="1922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63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603448"/>
            <a:ext cx="7772400" cy="1470025"/>
          </a:xfrm>
        </p:spPr>
        <p:txBody>
          <a:bodyPr/>
          <a:lstStyle/>
          <a:p>
            <a:r>
              <a:rPr lang="ru-RU" dirty="0" smtClean="0"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dirty="0">
              <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805" y="5274648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schemeClr val="accent1">
                    <a:lumMod val="75000"/>
                    <a:alpha val="50000"/>
                  </a:scheme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2053" name="Picture 5" descr="http://1malysh.ru/d/305818/d/950021401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3672407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omp\Desktop\Игры-для-дет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3"/>
            <a:ext cx="4176464" cy="2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\Desktop\yunye-erudity-primut-uchastie-v-chempionate-po-intellektualnym-ig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56990"/>
            <a:ext cx="3816423" cy="29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\Desktop\c723ba59-a988-4679-8058-67d7ff38bb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015" y="3356991"/>
            <a:ext cx="4101441" cy="29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62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\Desktop\5754d9d4bb0e954e6a967c414bbe6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05678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76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4" name="Рисунок 3" descr="https://sun9-44.userapi.com/D9BbKpPU43uxNRezH9pm5TKYdkfle66BW_C7pA/TF40YEdNQU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01988"/>
            <a:ext cx="4104456" cy="4815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1988"/>
            <a:ext cx="3610744" cy="553532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Это сделала англичанка Лесли Скотт в начале 1970-х годов. Основывается она на игре из детских деревянных кубиков, в которые Лесли играла в детстве. Игру </a:t>
            </a:r>
            <a:r>
              <a:rPr lang="ru-RU" sz="2700" dirty="0" err="1"/>
              <a:t>Дженгу</a:t>
            </a:r>
            <a:r>
              <a:rPr lang="ru-RU" sz="2700" dirty="0"/>
              <a:t> она придумала, живя в Великобритании. Слово «</a:t>
            </a:r>
            <a:r>
              <a:rPr lang="ru-RU" sz="2700" dirty="0" err="1"/>
              <a:t>дженга</a:t>
            </a:r>
            <a:r>
              <a:rPr lang="ru-RU" sz="2700" dirty="0"/>
              <a:t>»  означает «строить».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89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\Desktop\nastolnaya-igra-dzhe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43" y="692696"/>
            <a:ext cx="770328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8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4.bp.blogspot.com/-U2Css-Mi_jc/UoO6_eo0eHI/AAAAAAAADDU/novloVgWZSg/s640/2+%D0%BD%D0%BE%D0%B2%D1%8B%D0%B9+%D0%BA%D0%BE%D0%BB%D0%BB%D0%B0%D0%B6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10445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4.bp.blogspot.com/-GiNJJzDxdxQ/UoO7G2aealI/AAAAAAAADEk/3BKGpMQE_Bs/s640/DSCN8142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0171"/>
            <a:ext cx="4104456" cy="273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2.bp.blogspot.com/-LmxLfr0XkB8/UoO6_ZfUf2I/AAAAAAAADDY/NRXmeKXMLKg/s640/1+%D0%BD%D0%BE%D0%B2%D1%8B%D0%B9+%D0%BA%D0%BE%D0%BB%D0%BB%D0%B0%D0%B6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75638"/>
            <a:ext cx="4248472" cy="28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06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://www.&amp;kcy;&amp;ocy;&amp;lcy;&amp;lcy;&amp;iecy;&amp;kcy;&amp;tscy;&amp;icy;&amp;ocy;&amp;ncy;&amp;ncy;&amp;ycy;&amp;iecy;-&amp;mcy;&amp;icy;&amp;shcy;&amp;kcy;&amp;icy;.&amp;rcy;&amp;fcy;/p/posts/22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www.&amp;kcy;&amp;ocy;&amp;lcy;&amp;lcy;&amp;iecy;&amp;kcy;&amp;tscy;&amp;icy;&amp;ocy;&amp;ncy;&amp;ncy;&amp;ycy;&amp;iecy;-&amp;mcy;&amp;icy;&amp;shcy;&amp;kcy;&amp;icy;.&amp;rcy;&amp;fcy;/p/posts/227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www.&amp;kcy;&amp;ocy;&amp;lcy;&amp;lcy;&amp;iecy;&amp;kcy;&amp;tscy;&amp;icy;&amp;ocy;&amp;ncy;&amp;ncy;&amp;ycy;&amp;iecy;-&amp;mcy;&amp;icy;&amp;shcy;&amp;kcy;&amp;icy;.&amp;rcy;&amp;fcy;/p/posts/227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://www.&amp;kcy;&amp;ocy;&amp;lcy;&amp;lcy;&amp;iecy;&amp;kcy;&amp;tscy;&amp;icy;&amp;ocy;&amp;ncy;&amp;ncy;&amp;ycy;&amp;iecy;-&amp;mcy;&amp;icy;&amp;shcy;&amp;kcy;&amp;icy;.&amp;rcy;&amp;fcy;/p/posts/227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Comp\Desktop\djeng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4" y="465138"/>
            <a:ext cx="7758881" cy="538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43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3600" dirty="0" smtClean="0"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286</TotalTime>
  <Words>58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Муниципальное бюджетное дошкольное учреждение «Детский сад № 27 «Петушок» Каменского района  «Дженга» Группа общеразвивающей направленности для детей 6-7 лет Воспитатель: Сидоренко И.А.</vt:lpstr>
      <vt:lpstr> </vt:lpstr>
      <vt:lpstr>Слайд 3</vt:lpstr>
      <vt:lpstr>Это сделала англичанка Лесли Скотт в начале 1970-х годов. Основывается она на игре из детских деревянных кубиков, в которые Лесли играла в детстве. Игру Дженгу она придумала, живя в Великобритании. Слово «дженга»  означает «строить».   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настольные игры</dc:title>
  <dc:creator>Admin</dc:creator>
  <cp:lastModifiedBy>User</cp:lastModifiedBy>
  <cp:revision>28</cp:revision>
  <dcterms:created xsi:type="dcterms:W3CDTF">2013-08-06T21:02:08Z</dcterms:created>
  <dcterms:modified xsi:type="dcterms:W3CDTF">2022-05-27T04:09:24Z</dcterms:modified>
</cp:coreProperties>
</file>