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70" r:id="rId9"/>
    <p:sldId id="262" r:id="rId10"/>
    <p:sldId id="266" r:id="rId11"/>
    <p:sldId id="267" r:id="rId12"/>
    <p:sldId id="268" r:id="rId13"/>
    <p:sldId id="271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1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6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6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7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0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9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6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2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8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1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7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7BA96-1BD1-4237-97A5-DBACD8B82F0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E074-CC02-4C4B-8EDB-742EED52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3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62"/>
            <a:ext cx="12191999" cy="6877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1912" y="666624"/>
            <a:ext cx="7279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сейчас через игру, </a:t>
            </a:r>
            <a:b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и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зучаем старину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1" y="2675949"/>
            <a:ext cx="4774222" cy="3387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2086998"/>
            <a:ext cx="5015279" cy="3575248"/>
          </a:xfrm>
          <a:prstGeom prst="rect">
            <a:avLst/>
          </a:prstGeom>
        </p:spPr>
      </p:pic>
      <p:pic>
        <p:nvPicPr>
          <p:cNvPr id="1026" name="Picture 2" descr="G:\бфд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22" y="666624"/>
            <a:ext cx="1645131" cy="16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1" y="104461"/>
            <a:ext cx="11831515" cy="66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26" y="6152"/>
            <a:ext cx="6777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84" y="6152"/>
            <a:ext cx="4892096" cy="67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10477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2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8" y="709537"/>
            <a:ext cx="7965831" cy="5310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0549" y="2338754"/>
            <a:ext cx="3736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Дружно с вами мы играли.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600" dirty="0" smtClean="0">
                <a:latin typeface="Arial Black" panose="020B0A04020102020204" pitchFamily="34" charset="0"/>
              </a:rPr>
              <a:t>И нисколько не скучали.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600" dirty="0" smtClean="0">
                <a:latin typeface="Arial Black" panose="020B0A04020102020204" pitchFamily="34" charset="0"/>
              </a:rPr>
              <a:t>А теперь пришла пора 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600" dirty="0" smtClean="0">
                <a:latin typeface="Arial Black" panose="020B0A04020102020204" pitchFamily="34" charset="0"/>
              </a:rPr>
              <a:t>Нам проститься детвора.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600" dirty="0" smtClean="0">
                <a:latin typeface="Arial Black" panose="020B0A04020102020204" pitchFamily="34" charset="0"/>
              </a:rPr>
              <a:t>Без игры вы не скучайте.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600" dirty="0" smtClean="0">
                <a:latin typeface="Arial Black" panose="020B0A04020102020204" pitchFamily="34" charset="0"/>
              </a:rPr>
              <a:t>Скучно станет – поиграйте!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50556"/>
            <a:ext cx="9076592" cy="68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5" y="187713"/>
            <a:ext cx="4325815" cy="6488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7" y="187713"/>
            <a:ext cx="4866944" cy="64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8"/>
            <a:ext cx="12192000" cy="68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7154" y="501162"/>
            <a:ext cx="10163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Игра</a:t>
            </a:r>
            <a:b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«Золотые ворота»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15" y="1997740"/>
            <a:ext cx="7210231" cy="447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0585" y="509954"/>
            <a:ext cx="951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Частушки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77" y="1217840"/>
            <a:ext cx="7133492" cy="53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4"/>
            <a:ext cx="5824815" cy="4118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2" y="1964100"/>
            <a:ext cx="6432508" cy="45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53"/>
            <a:ext cx="12191999" cy="6851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75" y="1323765"/>
            <a:ext cx="8055163" cy="5350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6903" y="432087"/>
            <a:ext cx="663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Игра «Охотник»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2191999" cy="6851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31" y="71784"/>
            <a:ext cx="9603135" cy="678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</Words>
  <Application>Microsoft Office PowerPoint</Application>
  <PresentationFormat>Произвольный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Валюха</cp:lastModifiedBy>
  <cp:revision>12</cp:revision>
  <dcterms:created xsi:type="dcterms:W3CDTF">2022-03-22T15:00:38Z</dcterms:created>
  <dcterms:modified xsi:type="dcterms:W3CDTF">2006-12-31T19:02:04Z</dcterms:modified>
</cp:coreProperties>
</file>