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6ca0a3b60df00f649723be36a60ba41d_l-523453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9" y="-63427"/>
            <a:ext cx="9127498" cy="683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8919" y="476672"/>
            <a:ext cx="7575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Детскийсад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№ 27 «Петушок»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Всероссийский открытый  урок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«Основы безопасности жизнедеятельности»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R\Desktop\Открытй урок\i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3" t="22628" r="10755"/>
          <a:stretch/>
        </p:blipFill>
        <p:spPr bwMode="auto">
          <a:xfrm>
            <a:off x="1380210" y="1677001"/>
            <a:ext cx="3154082" cy="2758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R\Desktop\Открытй урок\i (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53"/>
          <a:stretch/>
        </p:blipFill>
        <p:spPr bwMode="auto">
          <a:xfrm>
            <a:off x="4497683" y="2576474"/>
            <a:ext cx="4353711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298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6ca0a3b60df00f649723be36a60ba41d_l-523453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2" y="18675"/>
            <a:ext cx="9127498" cy="683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R\Desktop\Открытй урок\i (3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7" t="6497" r="17515" b="1881"/>
          <a:stretch/>
        </p:blipFill>
        <p:spPr bwMode="auto">
          <a:xfrm>
            <a:off x="1115616" y="593264"/>
            <a:ext cx="324983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R\Desktop\Открытй урок\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1" t="28821"/>
          <a:stretch/>
        </p:blipFill>
        <p:spPr bwMode="auto">
          <a:xfrm>
            <a:off x="3419873" y="3391361"/>
            <a:ext cx="5390934" cy="324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R\Desktop\Открытй урок\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08" y="102791"/>
            <a:ext cx="4267699" cy="320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R\Downloads\IMG_20220429_09224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5"/>
          <a:stretch/>
        </p:blipFill>
        <p:spPr bwMode="auto">
          <a:xfrm>
            <a:off x="755576" y="3438337"/>
            <a:ext cx="3013794" cy="3193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383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Экран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UserR</dc:creator>
  <cp:lastModifiedBy>UserR</cp:lastModifiedBy>
  <cp:revision>2</cp:revision>
  <dcterms:created xsi:type="dcterms:W3CDTF">2022-04-30T00:14:14Z</dcterms:created>
  <dcterms:modified xsi:type="dcterms:W3CDTF">2022-04-30T00:25:25Z</dcterms:modified>
</cp:coreProperties>
</file>