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007\Desktop\&#1052;&#1052;&#1054;\&#1089;&#1090;&#1088;&#1072;&#1085;&#1072;%20&#1092;&#1086;&#1082;&#1091;&#1089;&#1086;&#1074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007\Desktop\&#1052;&#1052;&#1054;\&#1087;&#1088;&#1077;&#1074;&#1088;&#1072;&#1097;&#1077;&#1085;&#1080;&#1077;%20&#1074;%20&#1092;&#1086;&#1082;&#1091;&#1089;&#1085;&#1080;&#1082;&#1072;%20.mp3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700808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Презентация к конспекту занятия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 теме: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«Лаборатория маленьких фокусников»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301208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Жилина А.В.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img2.freepng.ru/20180326/vqe/kisspng-magic-child-shaman-clip-art-wizard-5ab9952585eec8.006592931522111781548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0"/>
            <a:ext cx="5220072" cy="68440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fs01.vseosvita.ua/0100dh70-2270/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avatars.mds.yandex.net/get-zen_doc/1886729/pub_5cd5648e901a5900b23c780b_5cd564c1dc906400b27ff01c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avatars.mds.yandex.net/get-zen_doc/1584427/pub_5cc762c577255f00b3352661_5cc76d9be6420f00b3fb5048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fs01.vseosvita.ua/0100dh70-2270/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4" name="страна фокус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5625480"/>
            <a:ext cx="1232520" cy="1232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60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www.factroom.ru/wp-content/uploads/2018/08/illusionist-730x73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cademy-of-curiosity.ru/wp-content/uploads/2020/04/prostye-fokusy-dlya-detej-do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346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i.ytimg.com/vi/HVMrXsEq0fc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превращение в фокусника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5517232"/>
            <a:ext cx="1016496" cy="1016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avatars.mds.yandex.net/get-zen_doc/1606228/pub_5d1597477dc3be00ac8bd8be_5d15a475ce50f400ad402600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i.ytimg.com/vi/_AuAc4cNHIU/maxresdefault.jpg"/>
          <p:cNvPicPr>
            <a:picLocks noChangeAspect="1" noChangeArrowheads="1"/>
          </p:cNvPicPr>
          <p:nvPr/>
        </p:nvPicPr>
        <p:blipFill>
          <a:blip r:embed="rId2" cstate="print"/>
          <a:srcRect t="4851" b="59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waysi.ru/wp-content/uploads/2/7/9/279fd42aba6bf724c475046cb2f20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72170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mg.crazys.info/files/i/2010.12.5/1291560945_0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</TotalTime>
  <Words>10</Words>
  <Application>Microsoft Office PowerPoint</Application>
  <PresentationFormat>Экран (4:3)</PresentationFormat>
  <Paragraphs>3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Презентация к конспекту занятия по теме: «Лаборатория маленьких фокусников»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конспекту занятия по теме: «Лаборатория маленьких фокусников»</dc:title>
  <dc:creator>007</dc:creator>
  <cp:lastModifiedBy>007</cp:lastModifiedBy>
  <cp:revision>6</cp:revision>
  <dcterms:created xsi:type="dcterms:W3CDTF">2021-03-21T09:14:34Z</dcterms:created>
  <dcterms:modified xsi:type="dcterms:W3CDTF">2021-03-25T09:14:19Z</dcterms:modified>
</cp:coreProperties>
</file>