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0" r:id="rId4"/>
    <p:sldId id="258" r:id="rId5"/>
    <p:sldId id="260" r:id="rId6"/>
    <p:sldId id="261" r:id="rId7"/>
    <p:sldId id="262" r:id="rId8"/>
    <p:sldId id="272" r:id="rId9"/>
    <p:sldId id="263" r:id="rId10"/>
    <p:sldId id="264" r:id="rId11"/>
    <p:sldId id="267" r:id="rId12"/>
    <p:sldId id="266" r:id="rId13"/>
    <p:sldId id="268" r:id="rId14"/>
    <p:sldId id="271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A35B-974D-400B-8FCE-D8FBAA33B08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DE41-812A-4BB7-887C-FC9C0DA4A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«Детский сад № 15 «Ладушки» (корпус 2)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 опыта работы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«Детское экспериментирование: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«Волшебница вода»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рамках фестиваля методических идей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«Дорога от идеи до результата»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Разработчик: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Юрченко О.А.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Каменский район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  год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воде есть воздух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фото для ммо эксперименты с водой\IMG_20210317_085151 (1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3643338" cy="27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ммо эксперименты с водой\IMG_20210317_085203.jpg"/>
          <p:cNvPicPr/>
          <p:nvPr/>
        </p:nvPicPr>
        <p:blipFill>
          <a:blip r:embed="rId4" cstate="print"/>
          <a:srcRect b="10778"/>
          <a:stretch>
            <a:fillRect/>
          </a:stretch>
        </p:blipFill>
        <p:spPr bwMode="auto">
          <a:xfrm>
            <a:off x="5715008" y="857232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Вода не имеет вкуса и запаха, но если в нее добавить любой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ароматизатор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 у нас это был апельсин), то она приобретает его запах и вкус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фото для ммо эксперименты с водой\IMG_20210318_15444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2357454" cy="31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ммо эксперименты с водой\IMG_20210322_153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071546"/>
            <a:ext cx="2347119" cy="312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для ммо эксперименты с водой\IMG_20210322_1533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071546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Вода может впитываться в разные материалы (губка, тряпочки) и отжимается 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фото для ммо эксперименты с водой\IMG_20210317_085252.jpg"/>
          <p:cNvPicPr>
            <a:picLocks noGrp="1"/>
          </p:cNvPicPr>
          <p:nvPr>
            <p:ph idx="1"/>
          </p:nvPr>
        </p:nvPicPr>
        <p:blipFill>
          <a:blip r:embed="rId3" cstate="print"/>
          <a:srcRect l="24705" b="18122"/>
          <a:stretch>
            <a:fillRect/>
          </a:stretch>
        </p:blipFill>
        <p:spPr bwMode="auto">
          <a:xfrm>
            <a:off x="357158" y="785794"/>
            <a:ext cx="26432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ммо эксперименты с водой\IMG_20210317_0852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14356"/>
            <a:ext cx="26400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ммо эксперименты с водой\IMG_20210322_1626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857232"/>
            <a:ext cx="2147579" cy="21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для ммо эксперименты с водой\IMG_20210322_1625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429000"/>
            <a:ext cx="2552700" cy="262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Вода – растворитель: растворяет соль, сахар, но не растворяет твердые вещества, такие как песок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фото для ммо эксперименты с водой\IMG_20210322_15282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2143140" cy="29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ммо эксперименты с водой\IMG_20210322_153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785926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IMG_20210322_1528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785794"/>
            <a:ext cx="20193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IMG_20210322_1530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928802"/>
            <a:ext cx="20193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Растениям тоже необходима вода: ее  можно  лить,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можно разбрызгивать»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фото для ммо эксперименты с водой\IMG_20210317_09051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2857520" cy="35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ммо эксперименты с водой\IMG_20210317_0904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785794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играть с водой – одно удовольствие!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фото для ммо эксперименты с водой\IMG_20210322_152407.jpg"/>
          <p:cNvPicPr>
            <a:picLocks noGrp="1"/>
          </p:cNvPicPr>
          <p:nvPr>
            <p:ph idx="1"/>
          </p:nvPr>
        </p:nvPicPr>
        <p:blipFill>
          <a:blip r:embed="rId3" cstate="print"/>
          <a:srcRect t="13043"/>
          <a:stretch>
            <a:fillRect/>
          </a:stretch>
        </p:blipFill>
        <p:spPr bwMode="auto">
          <a:xfrm>
            <a:off x="285720" y="1000108"/>
            <a:ext cx="283426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ммо эксперименты с водой\IMG_20210322_1522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571768" cy="336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ммо эксперименты с водой\IMG_20210322_2051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928670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42889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детский сад в 2020-2021 году реализует проект «Календарь образовательных событий».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22 марта на всей планете отмечают Всемирный день воды или Всемирный день водных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ресурсов».  В этот день дети младшей группы «Рябинка» проводили опыты и эксперименты  с водой, изучая ее свойства и качества.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для ммо эксперименты с водой\IMG_20210324_0923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71612"/>
            <a:ext cx="3014669" cy="4019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Вода-это, наверное, одно из первых состояний, с которым сталкивается ребенок. И еще будучи совсем крохами, детки уже знают, что такое вода. Поэтому мне показалось, что тема воды для малышей будет близка и интересна. Ведь в каждом ребенке заложено стремление познавать окружающий мир. И показать наглядно, как работает та или иная вещь, еще лучше, чем просто рассказать. Отличный инструмент для этого- опыты и экспериментирование. Опыты помогают развивать речь, логику, мышление, творчество ребенка, показывать наглядно взаимосвязи между живой и неживой природой. В связи с этим экспериментирование является одним из главных видов деятельности дошкольника. Ведь в процессе экспериментирования ребенок получает возможность удовлетворить присущую ему любознательность и получить ответы на интересующие его вопросы, а самое главное- он может сам поучаствовать в опытах и экспериментах, что вызовет у крохи несомненный восторг и радость. Вот что у нас получилось.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786082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вовлечение детей в элементарную исследовательскую деятельность по определению свойств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 воды.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познакомить детей со свойствами воды, активизировать и обогащать словарь детей существительными, прилагательными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глаголами;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навыки проведения опытов, развивать мышление, кругозор, любознательность детей, рассказать о значении воды для всего живого.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472518" cy="34290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Беседа на тему: 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«Где живет вода»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Кому она необходима и зачем»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Кто живет в воде»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Чтение рассказов о воде,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сказок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познавательного характера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3.Знакомство и игры с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Капелькой.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user\Desktop\фото для ммо эксперименты с водой\IMG_20210322_162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2928958" cy="230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ммо эксперименты с водой\IMG_20210323_121702.jpg"/>
          <p:cNvPicPr/>
          <p:nvPr/>
        </p:nvPicPr>
        <p:blipFill>
          <a:blip r:embed="rId4" cstate="print"/>
          <a:srcRect l="7143" t="6604"/>
          <a:stretch>
            <a:fillRect/>
          </a:stretch>
        </p:blipFill>
        <p:spPr bwMode="auto">
          <a:xfrm>
            <a:off x="6786578" y="3786190"/>
            <a:ext cx="21050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приемы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Игровой: показ игрового персонажа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Капелька»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Практический: опыты.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Словесный: беседа с детьми, рассказ воспитателя, вопросы поискового характера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Пластмассовые стаканы, молоко,  вода, дольки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апельсина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трубочки,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камешки, соль, песок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(всё индивидуально для каждого ребенка)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Экспериментирование  с водой:</a:t>
            </a:r>
            <a:endParaRPr lang="ru-RU" sz="2000" dirty="0"/>
          </a:p>
        </p:txBody>
      </p:sp>
      <p:pic>
        <p:nvPicPr>
          <p:cNvPr id="2050" name="Picture 2" descr="C:\Users\user\Desktop\фото для ммо эксперименты с водой\IMG_20210317_0847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9753"/>
          <a:stretch>
            <a:fillRect/>
          </a:stretch>
        </p:blipFill>
        <p:spPr bwMode="auto">
          <a:xfrm>
            <a:off x="357158" y="1357298"/>
            <a:ext cx="2612236" cy="314327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642918"/>
            <a:ext cx="857256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Вода – жидкая, она течет, ее можно переливать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C:\Users\user\Desktop\фото для ммо эксперименты с водой\IMG_20210317_085033.jpg"/>
          <p:cNvPicPr/>
          <p:nvPr/>
        </p:nvPicPr>
        <p:blipFill>
          <a:blip r:embed="rId4" cstate="print"/>
          <a:srcRect b="9366"/>
          <a:stretch>
            <a:fillRect/>
          </a:stretch>
        </p:blipFill>
        <p:spPr bwMode="auto">
          <a:xfrm>
            <a:off x="6357950" y="1428736"/>
            <a:ext cx="2500330" cy="3000376"/>
          </a:xfrm>
          <a:prstGeom prst="rect">
            <a:avLst/>
          </a:prstGeom>
          <a:noFill/>
        </p:spPr>
      </p:pic>
      <p:pic>
        <p:nvPicPr>
          <p:cNvPr id="9" name="Рисунок 8" descr="C:\Users\user\AppData\Local\Microsoft\Windows\Temporary Internet Files\Content.Word\IMG_20210324_155124.jpg"/>
          <p:cNvPicPr/>
          <p:nvPr/>
        </p:nvPicPr>
        <p:blipFill>
          <a:blip r:embed="rId5" cstate="print"/>
          <a:srcRect t="8111" b="27638"/>
          <a:stretch>
            <a:fillRect/>
          </a:stretch>
        </p:blipFill>
        <p:spPr bwMode="auto">
          <a:xfrm>
            <a:off x="3143240" y="1785926"/>
            <a:ext cx="3071834" cy="26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Вода - бесцветная жидкость, но ее можно окрасить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user\Desktop\фото для ммо эксперименты с водой\IMG_20210317_08561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2714644" cy="3454393"/>
          </a:xfrm>
          <a:prstGeom prst="rect">
            <a:avLst/>
          </a:prstGeom>
          <a:noFill/>
        </p:spPr>
      </p:pic>
      <p:pic>
        <p:nvPicPr>
          <p:cNvPr id="8" name="Рисунок 7" descr="C:\Users\user\Desktop\фото для ммо эксперименты с водой\IMG_20210317_085650 (1).jpg"/>
          <p:cNvPicPr/>
          <p:nvPr/>
        </p:nvPicPr>
        <p:blipFill>
          <a:blip r:embed="rId4" cstate="print"/>
          <a:srcRect l="5085" t="11450" r="4068" b="10178"/>
          <a:stretch>
            <a:fillRect/>
          </a:stretch>
        </p:blipFill>
        <p:spPr bwMode="auto">
          <a:xfrm>
            <a:off x="5429256" y="714356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Вода –прозрачная,  в ней видно камешки, а в молоке -нет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фото для ммо эксперименты с водой\IMG_20210318_154305_1.jpg"/>
          <p:cNvPicPr>
            <a:picLocks noGrp="1"/>
          </p:cNvPicPr>
          <p:nvPr>
            <p:ph idx="1"/>
          </p:nvPr>
        </p:nvPicPr>
        <p:blipFill>
          <a:blip r:embed="rId3" cstate="print"/>
          <a:srcRect t="22715"/>
          <a:stretch>
            <a:fillRect/>
          </a:stretch>
        </p:blipFill>
        <p:spPr bwMode="auto">
          <a:xfrm>
            <a:off x="285720" y="1357298"/>
            <a:ext cx="269614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для ммо эксперименты с водой\IMG_20210318_154334.jpg"/>
          <p:cNvPicPr/>
          <p:nvPr/>
        </p:nvPicPr>
        <p:blipFill>
          <a:blip r:embed="rId4" cstate="print"/>
          <a:srcRect t="6291" r="7522"/>
          <a:stretch>
            <a:fillRect/>
          </a:stretch>
        </p:blipFill>
        <p:spPr bwMode="auto">
          <a:xfrm>
            <a:off x="3500430" y="1357298"/>
            <a:ext cx="1990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ммо эксперименты с водой\IMG_20210318_154354.jpg"/>
          <p:cNvPicPr/>
          <p:nvPr/>
        </p:nvPicPr>
        <p:blipFill>
          <a:blip r:embed="rId5" cstate="print"/>
          <a:srcRect b="18182"/>
          <a:stretch>
            <a:fillRect/>
          </a:stretch>
        </p:blipFill>
        <p:spPr bwMode="auto">
          <a:xfrm>
            <a:off x="6143636" y="1428736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600x1200-px-abstract-abstraction-biology-chemistry-detail-genetics-medical-medicine-psychedelic-science-14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Снег – это тоже вода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фото для ммо эксперименты с водой\IMG_20210118_09314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2786050" cy="374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для ммо эксперименты с водой\IMG_20210118_0933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42918"/>
            <a:ext cx="276145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ммо эксперименты с водой\IMG_20210118_093727.jpg"/>
          <p:cNvPicPr/>
          <p:nvPr/>
        </p:nvPicPr>
        <p:blipFill>
          <a:blip r:embed="rId5" cstate="print"/>
          <a:srcRect b="23284"/>
          <a:stretch>
            <a:fillRect/>
          </a:stretch>
        </p:blipFill>
        <p:spPr bwMode="auto">
          <a:xfrm>
            <a:off x="3143240" y="1214422"/>
            <a:ext cx="2800904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223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Муниципальное бюджетное дошкольное образовательное учреждение    «Детский сад № 15 «Ладушки» (корпус 2)  Презентация  опыта работы  «Детское экспериментирование: «Волшебница вода»  в рамках фестиваля методических идей  «Дорога от идеи до результата»                                                    Разработчик: Юрченко О.А.                                 воспитатель высшей квалификационной категории  Каменский район  2021  год    </vt:lpstr>
      <vt:lpstr>Наш детский сад в 2020-2021 году реализует проект «Календарь образовательных событий».  22 марта на всей планете отмечают Всемирный день воды или Всемирный день водных ресурсов».  В этот день дети младшей группы «Рябинка» проводили опыты и эксперименты  с водой, изучая ее свойства и качества.</vt:lpstr>
      <vt:lpstr>Слайд 3</vt:lpstr>
      <vt:lpstr>        Цель:  вовлечение детей в элементарную исследовательскую деятельность по определению свойств и качеств воды.   Задачи: познакомить детей со свойствами воды, активизировать и обогащать словарь детей существительными, прилагательными и глаголами;  развивать навыки проведения опытов, развивать мышление, кругозор, любознательность детей, рассказать о значении воды для всего живого.      </vt:lpstr>
      <vt:lpstr>         Методы и приемы:   1. Игровой: показ игрового персонажа «Капелька». 2. Практический: опыты. 3. Словесный: беседа с детьми, рассказ воспитателя, вопросы поискового характера.   Оборудование:   1. Пластмассовые стаканы, молоко,  вода, дольки апельсина, трубочки, камешки, соль, песок (всё индивидуально для каждого ребенка).   </vt:lpstr>
      <vt:lpstr>Экспериментирование  с водой:</vt:lpstr>
      <vt:lpstr>Вода - бесцветная жидкость, но ее можно окрасить</vt:lpstr>
      <vt:lpstr>Вода –прозрачная,  в ней видно камешки, а в молоке -нет</vt:lpstr>
      <vt:lpstr>Снег – это тоже вода</vt:lpstr>
      <vt:lpstr>В воде есть воздух</vt:lpstr>
      <vt:lpstr>Вода не имеет вкуса и запаха, но если в нее добавить любой ароматизатор ( у нас это был апельсин), то она приобретает его запах и вкус</vt:lpstr>
      <vt:lpstr>Вода может впитываться в разные материалы (губка, тряпочки) и отжимается   </vt:lpstr>
      <vt:lpstr>Вода – растворитель: растворяет соль, сахар, но не растворяет твердые вещества, такие как песок</vt:lpstr>
      <vt:lpstr>Растениям тоже необходима вода: ее  можно  лить, а можно разбрызгивать»</vt:lpstr>
      <vt:lpstr>А играть с водой – одно удовольствие!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воспитателя МБДОУ «Детский сад №15 «Ладушки» Юрченко Ольги Аркадьевны</dc:title>
  <dc:creator>user</dc:creator>
  <cp:lastModifiedBy>user</cp:lastModifiedBy>
  <cp:revision>22</cp:revision>
  <dcterms:created xsi:type="dcterms:W3CDTF">2021-03-22T02:34:53Z</dcterms:created>
  <dcterms:modified xsi:type="dcterms:W3CDTF">2021-03-24T14:07:36Z</dcterms:modified>
</cp:coreProperties>
</file>