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74" r:id="rId5"/>
    <p:sldId id="259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ED253-1C3C-4D3A-8C66-F9DC7A271263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5A29B-D5E2-45F4-8C92-ED9E85ECC79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ED253-1C3C-4D3A-8C66-F9DC7A271263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5A29B-D5E2-45F4-8C92-ED9E85ECC7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ED253-1C3C-4D3A-8C66-F9DC7A271263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5A29B-D5E2-45F4-8C92-ED9E85ECC7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ED253-1C3C-4D3A-8C66-F9DC7A271263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5A29B-D5E2-45F4-8C92-ED9E85ECC79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ED253-1C3C-4D3A-8C66-F9DC7A271263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5A29B-D5E2-45F4-8C92-ED9E85ECC7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ED253-1C3C-4D3A-8C66-F9DC7A271263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5A29B-D5E2-45F4-8C92-ED9E85ECC79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ED253-1C3C-4D3A-8C66-F9DC7A271263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5A29B-D5E2-45F4-8C92-ED9E85ECC79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ED253-1C3C-4D3A-8C66-F9DC7A271263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5A29B-D5E2-45F4-8C92-ED9E85ECC7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ED253-1C3C-4D3A-8C66-F9DC7A271263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5A29B-D5E2-45F4-8C92-ED9E85ECC7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ED253-1C3C-4D3A-8C66-F9DC7A271263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5A29B-D5E2-45F4-8C92-ED9E85ECC7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ED253-1C3C-4D3A-8C66-F9DC7A271263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5A29B-D5E2-45F4-8C92-ED9E85ECC79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C4ED253-1C3C-4D3A-8C66-F9DC7A271263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915A29B-D5E2-45F4-8C92-ED9E85ECC79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2492896"/>
            <a:ext cx="7992888" cy="3145904"/>
          </a:xfrm>
        </p:spPr>
        <p:txBody>
          <a:bodyPr>
            <a:normAutofit fontScale="32500" lnSpcReduction="20000"/>
          </a:bodyPr>
          <a:lstStyle/>
          <a:p>
            <a:pPr algn="ctr"/>
            <a:r>
              <a:rPr lang="ru-RU" dirty="0"/>
              <a:t>   </a:t>
            </a:r>
            <a:r>
              <a:rPr lang="ru-RU" sz="1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1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Насекомые- маленькие </a:t>
            </a:r>
            <a:r>
              <a:rPr lang="ru-RU" sz="1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друзья</a:t>
            </a:r>
            <a:r>
              <a:rPr lang="ru-RU" sz="1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1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1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11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11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</a:t>
            </a:r>
            <a:r>
              <a:rPr lang="ru-RU" sz="1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sz="1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Воспитатель</a:t>
            </a:r>
            <a:r>
              <a:rPr lang="ru-RU" sz="11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Коледина  Е.В</a:t>
            </a:r>
            <a:r>
              <a:rPr lang="ru-RU" sz="1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   </a:t>
            </a:r>
            <a:endParaRPr lang="ru-RU" sz="1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85729"/>
            <a:ext cx="7772400" cy="1571635"/>
          </a:xfrm>
        </p:spPr>
        <p:txBody>
          <a:bodyPr>
            <a:normAutofit fontScale="90000"/>
          </a:bodyPr>
          <a:lstStyle/>
          <a:p>
            <a:pPr algn="ctr" fontAlgn="base"/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</a:t>
            </a: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учреждение    «Детский сад №18 «Ласточка»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 </a:t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Рисование «Бабочка»</a:t>
            </a:r>
          </a:p>
        </p:txBody>
      </p:sp>
      <p:pic>
        <p:nvPicPr>
          <p:cNvPr id="7" name="Содержимое 6" descr="P00923-165056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285720" y="1142984"/>
            <a:ext cx="8429684" cy="55007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Вот такие бабочки</a:t>
            </a:r>
            <a:r>
              <a:rPr lang="ru-RU" dirty="0"/>
              <a:t> </a:t>
            </a:r>
          </a:p>
        </p:txBody>
      </p:sp>
      <p:pic>
        <p:nvPicPr>
          <p:cNvPr id="6146" name="Picture 2" descr="C:\Users\DOM\Desktop\Новая папка\P00923-1653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5" y="1142984"/>
            <a:ext cx="4143403" cy="5429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7" name="Picture 3" descr="C:\Users\DOM\Desktop\Новая папка\P00923-1656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142984"/>
            <a:ext cx="4429156" cy="5429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P00923-165539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214282" y="285728"/>
            <a:ext cx="8643998" cy="63579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16632"/>
            <a:ext cx="6512511" cy="1143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Лепка «Гусеница»</a:t>
            </a:r>
          </a:p>
        </p:txBody>
      </p:sp>
      <p:pic>
        <p:nvPicPr>
          <p:cNvPr id="6" name="Содержимое 5" descr="P00928-170847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1763688" y="2420888"/>
            <a:ext cx="5463398" cy="34750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DOM\Desktop\Новая папка\P00928-1639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42852"/>
            <a:ext cx="8429684" cy="64294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DOM\Desktop\Новая папка\P00928-1639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57166"/>
            <a:ext cx="4071966" cy="62151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19" name="Picture 3" descr="C:\Users\DOM\Desktop\Новая папка\P00928-1647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214290"/>
            <a:ext cx="4500594" cy="63579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200800" cy="1512168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Продукт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проекта –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лепбук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«Насекомые»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060848"/>
            <a:ext cx="5832648" cy="4277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="" xmlns:a16="http://schemas.microsoft.com/office/drawing/2014/main" id="{29231FEE-6ABA-4AF8-8FA8-E89F3707533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99693" y="-567445"/>
            <a:ext cx="5616624" cy="8280922"/>
          </a:xfrm>
        </p:spPr>
      </p:pic>
    </p:spTree>
    <p:extLst>
      <p:ext uri="{BB962C8B-B14F-4D97-AF65-F5344CB8AC3E}">
        <p14:creationId xmlns:p14="http://schemas.microsoft.com/office/powerpoint/2010/main" val="384013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>
            <a:spLocks noGrp="1"/>
          </p:cNvSpPr>
          <p:nvPr>
            <p:ph sz="quarter" idx="13"/>
          </p:nvPr>
        </p:nvSpPr>
        <p:spPr>
          <a:xfrm>
            <a:off x="457200" y="548680"/>
            <a:ext cx="8229600" cy="5577483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sz="2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        </a:t>
            </a:r>
          </a:p>
          <a:p>
            <a:pPr algn="ctr">
              <a:buNone/>
            </a:pP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   </a:t>
            </a:r>
            <a:r>
              <a:rPr lang="ru-RU" sz="32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Актуальность проекта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>
              <a:buNone/>
            </a:pPr>
            <a:endParaRPr lang="en-US" sz="2000" b="1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just">
              <a:buNone/>
            </a:pPr>
            <a:endParaRPr lang="en-US" sz="20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>
              <a:buNone/>
            </a:pPr>
            <a:endParaRPr lang="en-US" sz="2000" b="1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just">
              <a:buNone/>
            </a:pP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    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Не убивайте неясного ума ребенка, дайте ему расти и развиваться. Не выдумывайте для него детских ответов. Когда он начинает ставить вопросы, это значит, что ум его заработал. Дайте ему пищу для дальнейшей работы, отвечайте так, как стали бы отвечать взрослому человеку.</a:t>
            </a:r>
            <a:r>
              <a:rPr lang="ru-RU" sz="24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 sz="2400" b="1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just">
              <a:buNone/>
            </a:pP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                             </a:t>
            </a:r>
            <a:r>
              <a:rPr lang="ru-RU" sz="20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</a:p>
          <a:p>
            <a:pPr algn="just">
              <a:buNone/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                                                                             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             </a:t>
            </a:r>
            <a:r>
              <a:rPr lang="ru-RU" sz="20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Д.И. Писарев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457200" y="428604"/>
            <a:ext cx="8229600" cy="5697559"/>
          </a:xfrm>
        </p:spPr>
        <p:txBody>
          <a:bodyPr>
            <a:normAutofit/>
          </a:bodyPr>
          <a:lstStyle/>
          <a:p>
            <a:pPr marL="45720" indent="0"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проекта :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создать условия для развития творческих и   познавательных способностей детей в процессе реализации экологического проекта.</a:t>
            </a:r>
          </a:p>
          <a:p>
            <a:pPr marL="45720" indent="0"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457200" y="428604"/>
            <a:ext cx="8229600" cy="5697559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Алгоритм работы:</a:t>
            </a:r>
          </a:p>
          <a:p>
            <a:pPr marL="45720" indent="0">
              <a:buNone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ассматриваем насекомых,</a:t>
            </a:r>
          </a:p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Пытаемся дружить,</a:t>
            </a:r>
          </a:p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Знакомимся с новыми друзьями,</a:t>
            </a:r>
          </a:p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Рисуем, лепим</a:t>
            </a:r>
          </a:p>
          <a:p>
            <a:r>
              <a:rPr lang="ru-RU" sz="3200" b="1" smtClean="0">
                <a:latin typeface="Times New Roman" pitchFamily="18" charset="0"/>
                <a:cs typeface="Times New Roman" pitchFamily="18" charset="0"/>
              </a:rPr>
              <a:t>Масетреим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Лепбук</a:t>
            </a: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31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Игры с насекомыми</a:t>
            </a:r>
          </a:p>
        </p:txBody>
      </p:sp>
      <p:pic>
        <p:nvPicPr>
          <p:cNvPr id="1026" name="Picture 2" descr="C:\Users\DOM\Desktop\Новая папка\P00929-1627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142984"/>
            <a:ext cx="3929090" cy="55007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DOM\Desktop\Новая папка\P00929-1627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1142984"/>
            <a:ext cx="4714908" cy="55007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00929-162634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428596" y="357166"/>
            <a:ext cx="8286808" cy="62151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Рассматривание иллюстраций</a:t>
            </a:r>
          </a:p>
        </p:txBody>
      </p:sp>
      <p:pic>
        <p:nvPicPr>
          <p:cNvPr id="2050" name="Picture 2" descr="C:\Users\DOM\Desktop\Новая папка\P00928-1553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142984"/>
            <a:ext cx="8858312" cy="56759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Рассматривание иллюстраций</a:t>
            </a:r>
            <a:endParaRPr lang="ru-RU" sz="2000" dirty="0"/>
          </a:p>
        </p:txBody>
      </p:sp>
      <p:pic>
        <p:nvPicPr>
          <p:cNvPr id="3074" name="Picture 2" descr="C:\Users\DOM\Desktop\Новая папка\P00928-1553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285860"/>
            <a:ext cx="8715436" cy="55330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Рассматривание иллюстраций</a:t>
            </a:r>
            <a:endParaRPr lang="ru-RU" sz="2000" dirty="0"/>
          </a:p>
        </p:txBody>
      </p:sp>
      <p:pic>
        <p:nvPicPr>
          <p:cNvPr id="5122" name="Picture 2" descr="C:\Users\DOM\Desktop\Новая папка\P00928-1553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357298"/>
            <a:ext cx="8572560" cy="50006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84</TotalTime>
  <Words>130</Words>
  <Application>Microsoft Office PowerPoint</Application>
  <PresentationFormat>Экран (4:3)</PresentationFormat>
  <Paragraphs>37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Воздушный поток</vt:lpstr>
      <vt:lpstr>Муниципальное бюджетное дошкольное образовательное учреждение    «Детский сад №18 «Ласточка»   </vt:lpstr>
      <vt:lpstr>Презентация PowerPoint</vt:lpstr>
      <vt:lpstr>Презентация PowerPoint</vt:lpstr>
      <vt:lpstr>Презентация PowerPoint</vt:lpstr>
      <vt:lpstr>Игры с насекомыми</vt:lpstr>
      <vt:lpstr>Презентация PowerPoint</vt:lpstr>
      <vt:lpstr>Рассматривание иллюстраций</vt:lpstr>
      <vt:lpstr>Рассматривание иллюстраций</vt:lpstr>
      <vt:lpstr>Рассматривание иллюстраций</vt:lpstr>
      <vt:lpstr>Рисование «Бабочка»</vt:lpstr>
      <vt:lpstr>Вот такие бабочки </vt:lpstr>
      <vt:lpstr>Презентация PowerPoint</vt:lpstr>
      <vt:lpstr>Лепка «Гусеница»</vt:lpstr>
      <vt:lpstr>Презентация PowerPoint</vt:lpstr>
      <vt:lpstr>Презентация PowerPoint</vt:lpstr>
      <vt:lpstr>Продукт проекта – лепбук «Насекомые»</vt:lpstr>
      <vt:lpstr>Презентация PowerPoint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DOM</dc:creator>
  <cp:lastModifiedBy>Admin</cp:lastModifiedBy>
  <cp:revision>11</cp:revision>
  <dcterms:created xsi:type="dcterms:W3CDTF">2020-10-05T06:52:46Z</dcterms:created>
  <dcterms:modified xsi:type="dcterms:W3CDTF">2020-10-26T04:19:36Z</dcterms:modified>
</cp:coreProperties>
</file>