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6" r:id="rId6"/>
    <p:sldId id="268" r:id="rId7"/>
    <p:sldId id="258" r:id="rId8"/>
    <p:sldId id="269" r:id="rId9"/>
    <p:sldId id="270" r:id="rId10"/>
    <p:sldId id="259" r:id="rId11"/>
    <p:sldId id="263" r:id="rId12"/>
    <p:sldId id="261" r:id="rId13"/>
    <p:sldId id="262" r:id="rId14"/>
    <p:sldId id="273" r:id="rId15"/>
    <p:sldId id="271" r:id="rId16"/>
    <p:sldId id="27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660"/>
  </p:normalViewPr>
  <p:slideViewPr>
    <p:cSldViewPr>
      <p:cViewPr>
        <p:scale>
          <a:sx n="50" d="100"/>
          <a:sy n="50" d="100"/>
        </p:scale>
        <p:origin x="-163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3214686"/>
            <a:ext cx="6740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</a:rPr>
              <a:t>Право ребёнка на игру.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</a:rPr>
              <a:t> Как его реализовать?</a:t>
            </a: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C:\Users\DS27\Downloads\эмблема 2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17145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05273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itchFamily="34" charset="0"/>
              </a:rPr>
              <a:t>Ролевая игра </a:t>
            </a:r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имеет определенное значение для развития воображения. Влияние игры на развитие личности ребенка заключается в том, что через нее он знакомится с поведением и взаимоотношениями взрослых людей, которые становятся образцом для его собственного поведения.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D:\работа\фото д.сад\DSC_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52839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_0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852936"/>
            <a:ext cx="3585998" cy="271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26876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entury Gothic" pitchFamily="34" charset="0"/>
              </a:rPr>
              <a:t>Дидактические игры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Century Gothic" pitchFamily="34" charset="0"/>
              </a:rPr>
              <a:t>Развивающие (дидактические) игры помогают детям  с помощью взрослого  или самостоятельно развивать свои интеллектуальные  и творческие способности , а также уже имеющиеся коммуникативные навыки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DSC_2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378042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_2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5139" y="2852936"/>
            <a:ext cx="3439269" cy="2772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DSC_1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506688" cy="2337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0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36912"/>
            <a:ext cx="3817607" cy="286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7" name="Рисунок 6" descr="DSC_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042" y="1094910"/>
            <a:ext cx="3724598" cy="3054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_0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852936"/>
            <a:ext cx="3672408" cy="2640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5" name="Рисунок 4" descr="DSC_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1124744"/>
            <a:ext cx="388843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_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014" y="2924944"/>
            <a:ext cx="3506688" cy="263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888432" cy="268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3599892" cy="2399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6" name="Рисунок 5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780419" cy="252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 (3).jpg"/>
          <p:cNvPicPr>
            <a:picLocks noChangeAspect="1"/>
          </p:cNvPicPr>
          <p:nvPr/>
        </p:nvPicPr>
        <p:blipFill>
          <a:blip r:embed="rId4" cstate="print"/>
          <a:srcRect r="11413"/>
          <a:stretch>
            <a:fillRect/>
          </a:stretch>
        </p:blipFill>
        <p:spPr>
          <a:xfrm>
            <a:off x="4355976" y="3140968"/>
            <a:ext cx="3816423" cy="2410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340768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Игра развивает и радует ребёнка, делает его счастливым. В игре ребёнок совершает первые открытия, переживает минуты вдохновения. </a:t>
            </a:r>
          </a:p>
          <a:p>
            <a:pPr lvl="0" indent="152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cs typeface="Arial" pitchFamily="34" charset="0"/>
            </a:endParaRPr>
          </a:p>
        </p:txBody>
      </p:sp>
      <p:pic>
        <p:nvPicPr>
          <p:cNvPr id="4" name="Рисунок 3" descr="DSC_2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2081846" cy="2543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_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9738" y="3212976"/>
            <a:ext cx="2374670" cy="238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_0038.JPG"/>
          <p:cNvPicPr>
            <a:picLocks noChangeAspect="1"/>
          </p:cNvPicPr>
          <p:nvPr/>
        </p:nvPicPr>
        <p:blipFill>
          <a:blip r:embed="rId5" cstate="print"/>
          <a:srcRect l="9838" t="24013" r="31100" b="5113"/>
          <a:stretch>
            <a:fillRect/>
          </a:stretch>
        </p:blipFill>
        <p:spPr>
          <a:xfrm>
            <a:off x="2915816" y="3284984"/>
            <a:ext cx="2736304" cy="2405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412776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Игра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- ведущий вид деятельности в дошкольном возрасте, она оказывает значительное влияние на развитие ребенка.</a:t>
            </a:r>
            <a:b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Игровая деятельность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- естественная потребность ребенка, в основе которой лежит интуитивное подражание взрослым. Игра необходима для подготовки подрастающего поколения к труду, она может стать одним из активных методов обучения и воспитания.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3" name="Рисунок 2" descr="b0671974f97be7b80ea233b40589db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958850"/>
            <a:ext cx="7670800" cy="49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59" y="0"/>
            <a:ext cx="9151259" cy="6858000"/>
          </a:xfrm>
          <a:prstGeom prst="rect">
            <a:avLst/>
          </a:prstGeom>
        </p:spPr>
      </p:pic>
      <p:pic>
        <p:nvPicPr>
          <p:cNvPr id="4" name="Рисунок 3" descr="0_bc4cd_b6e9763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600400" cy="230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817952-38356300-640-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40680"/>
            <a:ext cx="3699495" cy="220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4048" y="1772816"/>
            <a:ext cx="3034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Игры в которые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играли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77072"/>
            <a:ext cx="3584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наши бабушки и дедушки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4" name="Рисунок 3" descr="1456803427-ce6e47af26d66cf7b65044e050f805b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672408" cy="257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650" y="2780928"/>
            <a:ext cx="3706757" cy="281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39952" y="14127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Игры в которые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играли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7115" y="4149080"/>
            <a:ext cx="26420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наши мамы 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папы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pic>
        <p:nvPicPr>
          <p:cNvPr id="5" name="Рисунок 4" descr="411-618x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4032448" cy="268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20888"/>
            <a:ext cx="3092202" cy="309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Игры наших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59" y="0"/>
            <a:ext cx="9151259" cy="6858000"/>
          </a:xfrm>
          <a:prstGeom prst="rect">
            <a:avLst/>
          </a:prstGeom>
        </p:spPr>
      </p:pic>
      <p:pic>
        <p:nvPicPr>
          <p:cNvPr id="4" name="Рисунок 3" descr="rebenok_op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75538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4UJAK7d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564904"/>
            <a:ext cx="3547367" cy="297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564904"/>
            <a:ext cx="74168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Ребенок имеет право на игры, отдых 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досуг. (ст. 31 Конвенции ООН о правах ребенка).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Игра – самоценная деятельность, дающую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дошкольнику свободу выбора, возможность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реализовать себя, достичь состояния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эмоционального комфорта, причастности к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детскому обществу, получить опыт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взаимодействия ( Концепция дошкольного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воспитания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24744"/>
            <a:ext cx="220824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3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25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093967"/>
            <a:ext cx="63367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Причины нарушений: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непонимание взрослыми важности игры,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отсутствие безопасного пространства для игры,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неадекватная политика чиновников,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отсутствие соответствующей предметной среды, поддерживающей игру;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	 давление образовательных задач и приоритет обучающий действий;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полное отсутствие игры в школе;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жестокое программирование свободного времени детей;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технологизация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и коммерциализация детской игры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</cp:revision>
  <dcterms:created xsi:type="dcterms:W3CDTF">2017-03-20T15:00:37Z</dcterms:created>
  <dcterms:modified xsi:type="dcterms:W3CDTF">2020-10-05T03:40:48Z</dcterms:modified>
</cp:coreProperties>
</file>