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Играйте с нами, играйте как я</a:t>
            </a:r>
            <a:endParaRPr lang="ru-RU" sz="4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2194" y="4653136"/>
            <a:ext cx="336867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Из опыта работы воспитателя группы</a:t>
            </a:r>
          </a:p>
          <a:p>
            <a:pPr algn="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общеразвивающей направленности</a:t>
            </a:r>
          </a:p>
          <a:p>
            <a:pPr algn="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для детей 2-3 лет</a:t>
            </a:r>
          </a:p>
          <a:p>
            <a:pPr algn="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МБ ДОУ «Детский сад №27»</a:t>
            </a:r>
          </a:p>
          <a:p>
            <a:pPr algn="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Бурдиной Т. А.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группа 20\IMG_20201002_080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56792"/>
            <a:ext cx="3672408" cy="4680520"/>
          </a:xfrm>
          <a:prstGeom prst="snip2DiagRect">
            <a:avLst/>
          </a:prstGeom>
          <a:noFill/>
          <a:ln w="57150">
            <a:solidFill>
              <a:srgbClr val="FFFF0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5" name="Рисунок 4" descr="C:\Users\DS27\Downloads\эмблема 20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1214422"/>
            <a:ext cx="128587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группа 20\IMG_20200827_0927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72816"/>
            <a:ext cx="4279900" cy="468052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scene3d>
            <a:camera prst="isometricOffAxis2Lef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третьем году жизни продолжается освоение ребенком окружающего предметного и социального мира. В этот период предметная деятельность остается ведущей и определяет основные изменения в жизнедеятельности ребенка. Игрушки «подсказывают» ребенку, какого рода действия нужно произвести, чтобы достигнуть цель.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дети 20\IMG_20200924_08494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916832"/>
            <a:ext cx="3677475" cy="452596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scene3d>
            <a:camera prst="isometricOffAxis1Right"/>
            <a:lightRig rig="threePt" dir="t"/>
          </a:scene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Действия с разнообразными предметами – игрушками активизируют процесс познания малыша, обогащается и совершенствуется его чувственный опыт.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группа 20\IMG_20200825_0941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64088" y="1844824"/>
            <a:ext cx="3395511" cy="452596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scene3d>
            <a:camera prst="isometricOffAxis2Left"/>
            <a:lightRig rig="threePt" dir="t"/>
          </a:scene3d>
        </p:spPr>
      </p:pic>
      <p:pic>
        <p:nvPicPr>
          <p:cNvPr id="2052" name="Picture 4" descr="F:\группа 20\IMG_20200928_0759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96752"/>
            <a:ext cx="4279900" cy="542696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scene3d>
            <a:camera prst="isometricOffAxis1Right"/>
            <a:lightRig rig="threePt" dir="t"/>
          </a:scene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группа 20\IMG_20201002_084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772816"/>
            <a:ext cx="4279900" cy="4680520"/>
          </a:xfrm>
          <a:prstGeom prst="snip2DiagRect">
            <a:avLst/>
          </a:prstGeom>
          <a:noFill/>
          <a:ln w="57150">
            <a:solidFill>
              <a:srgbClr val="00B0F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самого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раннего возраста ребенка привлекает все, что делают взрослые. Желание подражать старшим лежит в основе процессуальной игры. В ходе подобных игр в условном плане «понарошку» может действовать как взрослый. Реальные бытовые действия он переносит на игрушечных персонажей.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F:\дети 20\IMG_20200918_08433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628800"/>
            <a:ext cx="3389443" cy="4525963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дети 20\IMG_20200921_162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76672"/>
            <a:ext cx="4279900" cy="5715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scene3d>
            <a:camera prst="isometricOffAxis2Left"/>
            <a:lightRig rig="threePt" dir="t"/>
          </a:scene3d>
        </p:spPr>
      </p:pic>
      <p:pic>
        <p:nvPicPr>
          <p:cNvPr id="4098" name="Picture 2" descr="F:\группа 20\IMG_20200831_1048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76672"/>
            <a:ext cx="4279900" cy="57150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группа 20\IMG_20201002_084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4063876" cy="5282952"/>
          </a:xfrm>
          <a:prstGeom prst="roundRect">
            <a:avLst/>
          </a:prstGeom>
          <a:noFill/>
          <a:ln w="57150">
            <a:solidFill>
              <a:srgbClr val="0070C0"/>
            </a:solidFill>
          </a:ln>
          <a:scene3d>
            <a:camera prst="isometricOffAxis1Righ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ходе сюжетной игры на основе конструирования, ребенок не только учится создавать различные постройки, но и усваивает приемы мнимого одушевления предметов и игрушек. Он учится управлять своим поведением.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F:\группа 20\IMG_20200827_09360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860032" y="1628800"/>
            <a:ext cx="3389443" cy="452596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scene3d>
            <a:camera prst="isometricOffAxis2Left"/>
            <a:lightRig rig="threePt" dir="t"/>
          </a:scene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процессе игры с мозаикой у ребенка развиваются не только мышление, пространственные представления, зрительное восприятие, воображение,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совершенствуется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ловкость пальцев, но и накапливается столь необходимый ему практический опыт предметных действий.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группа 20\IMG_20201002_0850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72816"/>
            <a:ext cx="3389443" cy="4525963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4099" name="Picture 3" descr="F:\группа 20\IMG_20201002_0756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340768"/>
            <a:ext cx="4279900" cy="521094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isometricOffAxis2Left"/>
            <a:lightRig rig="threePt" dir="t"/>
          </a:scene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55</TotalTime>
  <Words>208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Играйте с нами, играйте как я</vt:lpstr>
      <vt:lpstr>На третьем году жизни продолжается освоение ребенком окружающего предметного и социального мира. В этот период предметная деятельность остается ведущей и определяет основные изменения в жизнедеятельности ребенка. Игрушки «подсказывают» ребенку, какого рода действия нужно произвести, чтобы достигнуть цель.</vt:lpstr>
      <vt:lpstr>Действия с разнообразными предметами – игрушками активизируют процесс познания малыша, обогащается и совершенствуется его чувственный опыт.</vt:lpstr>
      <vt:lpstr>С  самого раннего возраста ребенка привлекает все, что делают взрослые. Желание подражать старшим лежит в основе процессуальной игры. В ходе подобных игр в условном плане «понарошку» может действовать как взрослый. Реальные бытовые действия он переносит на игрушечных персонажей.</vt:lpstr>
      <vt:lpstr>Слайд 5</vt:lpstr>
      <vt:lpstr>В ходе сюжетной игры на основе конструирования, ребенок не только учится создавать различные постройки, но и усваивает приемы мнимого одушевления предметов и игрушек. Он учится управлять своим поведением.</vt:lpstr>
      <vt:lpstr>В процессе игры с мозаикой у ребенка развиваются не только мышление, пространственные представления, зрительное восприятие, воображение, совершенствуется ловкость пальцев, но и накапливается столь необходимый ему практический опыт предметных действий.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Играйте с нами, играйте как я</dc:title>
  <dc:creator>user</dc:creator>
  <cp:lastModifiedBy>Admin</cp:lastModifiedBy>
  <cp:revision>9</cp:revision>
  <dcterms:created xsi:type="dcterms:W3CDTF">2020-10-03T02:50:10Z</dcterms:created>
  <dcterms:modified xsi:type="dcterms:W3CDTF">2020-10-05T03:51:23Z</dcterms:modified>
</cp:coreProperties>
</file>