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9C%D0%B0%D0%BA%D0%B0%D1%80%D0%B5%D0%BD%D0%BA%D0%BE,_%D0%90%D0%BD%D1%82%D0%BE%D0%BD_%D0%A1%D0%B5%D0%BC%D1%91%D0%BD%D0%BE%D0%B2%D0%B8%D1%87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9F%D0%BB%D0%B0%D1%82%D0%BE%D0%BD" TargetMode="External"/><Relationship Id="rId4" Type="http://schemas.openxmlformats.org/officeDocument/2006/relationships/hyperlink" Target="https://ru.wikipedia.org/wiki/%D0%9E%D0%B1%D1%83%D1%87%D0%B5%D0%BD%D0%B8%D0%B5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8fd30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44208" y="3068960"/>
            <a:ext cx="2339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Без игр прожить ребенку никак, никак нельзя.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085184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Воспитание будущего</a:t>
            </a:r>
          </a:p>
          <a:p>
            <a:pPr algn="r"/>
            <a:r>
              <a:rPr lang="ru-RU" sz="1400" b="1" dirty="0" smtClean="0"/>
              <a:t> деятеля происходит, </a:t>
            </a:r>
          </a:p>
          <a:p>
            <a:pPr algn="r"/>
            <a:r>
              <a:rPr lang="ru-RU" sz="1400" b="1" dirty="0" smtClean="0"/>
              <a:t>прежде всего, в игре.</a:t>
            </a:r>
          </a:p>
          <a:p>
            <a:pPr algn="r"/>
            <a:r>
              <a:rPr lang="ru-RU" sz="1400" b="1" dirty="0" smtClean="0">
                <a:hlinkClick r:id="rId3"/>
              </a:rPr>
              <a:t>А. С. Макаренко</a:t>
            </a:r>
            <a:endParaRPr lang="ru-RU" sz="1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60648"/>
            <a:ext cx="2376264" cy="63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22222"/>
                </a:solidFill>
                <a:latin typeface="+mj-lt"/>
                <a:cs typeface="Arial" pitchFamily="34" charset="0"/>
              </a:rPr>
              <a:t>Игра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itchFamily="34" charset="0"/>
              </a:rPr>
              <a:t>практически с древних времён выступает как форма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cs typeface="Arial" pitchFamily="34" charset="0"/>
                <a:hlinkClick r:id="rId4" tooltip="Обучение"/>
              </a:rPr>
              <a:t>обучения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itchFamily="34" charset="0"/>
              </a:rPr>
              <a:t>, как первичная школа воспроизводства реальных практических ситуаций с целью их освоения. Исторически одной из целей игры являлась выработка необходимых человеческих черт, качеств, навыков и привычек, развития способностей.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«Я говорю и утверждаю, что человек, желающий стать выдающимся в каком бы то ни было деле, должен с ранних лет упражняться… Например, кто хочет стать хорошим земледельцем или домостроителем,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должен ещё в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играх либо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обрабатывать землю,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либо возводить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какие-либо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детские сооружения».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—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cs typeface="Arial" pitchFamily="34" charset="0"/>
                <a:hlinkClick r:id="rId5" tooltip="Платон"/>
              </a:rPr>
              <a:t>Платон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(427 − 347 до н. э.)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86974"/>
            <a:ext cx="2304256" cy="146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84984"/>
            <a:ext cx="2484275" cy="165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1860" y="1700808"/>
            <a:ext cx="2340260" cy="156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444208" y="33265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Вторая группа раннего  возраста</a:t>
            </a:r>
          </a:p>
          <a:p>
            <a:pPr algn="ctr"/>
            <a:r>
              <a:rPr lang="ru-RU" sz="1200" b="1" dirty="0" smtClean="0"/>
              <a:t>2-3 лет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5357826"/>
            <a:ext cx="2212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pPr algn="r"/>
            <a:r>
              <a:rPr lang="ru-RU" sz="1400" b="1" dirty="0" smtClean="0"/>
              <a:t>Воспитатели группы: Журавлёва В.Д.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4208" y="6021288"/>
            <a:ext cx="241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г.Камень-на-Оби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2020</a:t>
            </a:r>
            <a:endParaRPr lang="ru-RU" sz="1400" b="1" dirty="0"/>
          </a:p>
        </p:txBody>
      </p:sp>
      <p:pic>
        <p:nvPicPr>
          <p:cNvPr id="14" name="Рисунок 13" descr="C:\Users\DS27\Downloads\эмблема 202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785794"/>
            <a:ext cx="7858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1399"/>
            <a:ext cx="24837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игры для детей и родителей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Играя, мы общаемся с детьми на их территории. Вступая в мир детской игры, мы многому можем научиться сами и научить наших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048605"/>
            <a:ext cx="23762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научит нас: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говорить с ребенком на его языке;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преодолевать чувство превосходства над ребенком, свою авторитарную позицию (а значит, и эгоцентризм);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оживлять в себе детские черты: непосредственность, искренность, свежесть эмоций;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открывать для себя способ обучения через подражание образцам, через эмоциональное чувствование, переживание.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3848" y="1268760"/>
            <a:ext cx="25922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Играя, мы можем научить детей: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смотреть на себя со стороны, глазами других людей;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предвидеть стратегию ролевого поведения;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делать свои действия, свои желания, свои чувства понятными для играющих;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стремиться к справедливости, преодолевать стремление не только доминировать, но и соглашаться, подчиняться в игре;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доверять друг другу.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44208" y="404664"/>
            <a:ext cx="24117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Общие правила: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игра не должна включать даже малейшую возможность риска, не должна угрожать здоровью детей;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не будьте занудами! Ваше внедрение в мир детской игры — введение туда новых, развивающих и обучающих элементов — должно быть естественным и желанным, добровольность — основа игры;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не ждите от ребенка быстрых и замечательных результатов, важнее другое — те мгновения, что Вы проводите со своим ребенком;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поддерживайте активный творческий подход к игре; дети — большие фантазеры и выдумщики.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418" y="4965172"/>
            <a:ext cx="2448270" cy="163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96</Words>
  <Application>Microsoft Office PowerPoint</Application>
  <PresentationFormat>Экран (4:3)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</cp:revision>
  <dcterms:created xsi:type="dcterms:W3CDTF">2017-05-14T03:58:39Z</dcterms:created>
  <dcterms:modified xsi:type="dcterms:W3CDTF">2020-10-05T03:41:16Z</dcterms:modified>
</cp:coreProperties>
</file>