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2" r:id="rId6"/>
    <p:sldId id="272" r:id="rId7"/>
    <p:sldId id="270" r:id="rId8"/>
    <p:sldId id="269" r:id="rId9"/>
    <p:sldId id="271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83" d="100"/>
          <a:sy n="83" d="100"/>
        </p:scale>
        <p:origin x="-68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4320" y="0"/>
            <a:ext cx="9418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5190" y="662460"/>
            <a:ext cx="650869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ПОДВИЖНЫЕ ИГРЫ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Картинки детей для оформления (35 фото) 🔥 Прикольные картинки и юм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2787" y="2497188"/>
            <a:ext cx="4359275" cy="38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DS27\Downloads\эмблема 20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4880" y="5047663"/>
            <a:ext cx="1146559" cy="126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7450" y="527219"/>
            <a:ext cx="61950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 ПОДВИЖНОЙ ИГР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	Выбор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	Подготовка к игре: разучивание содержания, текста, подготовка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	Сбор детей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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Объяснение игры (правила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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Распределение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	Руководство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	Окончание игры,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2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" y="0"/>
            <a:ext cx="918768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337310"/>
            <a:ext cx="8332470" cy="403479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сознательная, активная деятельность ребенка, характеризующаяся точным и своевременным выполнением заданий, основанных на разных видах движений и связанных с обязательными для всех играющих правилами.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94310"/>
            <a:ext cx="7669530" cy="600075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Характерная особенность подвижной игры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комплексность воздействия на организм и на все стороны личности ребенка: в игре одновременно осуществляется физическое, умственное, нравственное, эстетическое и трудовое воспитание.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55" y="-285750"/>
            <a:ext cx="6903720" cy="27889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ПОДВИЖНЫХ ИГР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80" y="1428750"/>
            <a:ext cx="6488854" cy="481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46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" y="0"/>
            <a:ext cx="918768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217170"/>
            <a:ext cx="8332470" cy="5989320"/>
          </a:xfrm>
        </p:spPr>
        <p:txBody>
          <a:bodyPr>
            <a:noAutofit/>
          </a:bodyPr>
          <a:lstStyle/>
          <a:p>
            <a:r>
              <a:rPr lang="ru-RU" sz="3200" dirty="0"/>
              <a:t> </a:t>
            </a:r>
            <a:r>
              <a:rPr lang="ru-RU" sz="3200" dirty="0" smtClean="0"/>
              <a:t>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классифицируются по разным параметрам: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(игры для детей младшего дошкольного возраста, среднего дошкольного возраста, старшего дошкольного возраста);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подвижности ребенка в игре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(игры с малой, средней, большой подвижностью);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видам движений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(игры с бегом, с метанием, с прыжками, с лазанием и т.д.);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(сюжетные, бессюжетные, спортивные) 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форме организации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(линейные, круговые, врассыпную и т.д.)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пособиям, использующимся в игре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(игры с мячом, с лентами и т.д.)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2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4887749"/>
              </p:ext>
            </p:extLst>
          </p:nvPr>
        </p:nvGraphicFramePr>
        <p:xfrm>
          <a:off x="2404110" y="788353"/>
          <a:ext cx="6431280" cy="541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383280"/>
              </a:tblGrid>
              <a:tr h="607534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младшего дошкольного возраста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старшего дошкольного возраста</a:t>
                      </a:r>
                      <a:endParaRPr lang="ru-RU" dirty="0"/>
                    </a:p>
                  </a:txBody>
                  <a:tcPr/>
                </a:tc>
              </a:tr>
              <a:tr h="47777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подражают в игре всему, что видят. В подвижных играх малышей прежде всего находит отражение не общение со сверстниками, а отображение жизни взрослых или животных: они с удовольствием летают, как «воробушки», взмахивают руками, как «бабочка крылышками», и т. д. Благодаря развитой способности к имитации большинство подвижных игр младших дошкольников носят сюжетный характер.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Детей начинает интересовать результат подвижной игры, они стремятся выразить свои чувства, желания, осуществить задуманное, творчески отобразить в воображении и поведении накопленный двигательный и социальный опыт. Подражательность и имитация продолжают играть важную роль.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45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003" y="482918"/>
            <a:ext cx="3888562" cy="287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424" y="3749040"/>
            <a:ext cx="4114797" cy="2743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85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8890" y="933907"/>
            <a:ext cx="6046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ПОДВИЖНОЙ ИГРЫ</a:t>
            </a:r>
          </a:p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(тема, идея)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</p:txBody>
      </p:sp>
      <p:pic>
        <p:nvPicPr>
          <p:cNvPr id="2052" name="Picture 4" descr="Картинка пнг дети играют — Tekos72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580" y="3294216"/>
            <a:ext cx="3749040" cy="31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49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86863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210" y="822960"/>
            <a:ext cx="66865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ПОДБОРУ ИГР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должна соответствовать: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-требованиям «Программы воспитания и обучения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уровню развития детей данной группы, их возрастным и индивидуальным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-задачам физического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-погодным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-условиям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(размерам площадки, комнаты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-месту в режиме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-организованности группы.</a:t>
            </a:r>
          </a:p>
        </p:txBody>
      </p:sp>
    </p:spTree>
    <p:extLst>
      <p:ext uri="{BB962C8B-B14F-4D97-AF65-F5344CB8AC3E}">
        <p14:creationId xmlns:p14="http://schemas.microsoft.com/office/powerpoint/2010/main" xmlns="" val="10335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231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Подвижная игра — это сознательная, активная деятельность ребенка, характеризующаяся точным и своевременным выполнением заданий, основанных на разных видах движений и связанных с обязательными для всех играющих правилами.</vt:lpstr>
      <vt:lpstr>Характерная особенность подвижной игры - комплексность воздействия на организм и на все стороны личности ребенка: в игре одновременно осуществляется физическое, умственное, нравственное, эстетическое и трудовое воспитание.</vt:lpstr>
      <vt:lpstr>ЗНАЧЕНИЕ ПОДВИЖНЫХ ИГР</vt:lpstr>
      <vt:lpstr>      КЛАССИФИКАЦИИ ПОДВИЖНЫХ ИГР  Подвижные игры классифицируются по разным параметрам:  - по возрасту (игры для детей младшего дошкольного возраста, среднего дошкольного возраста, старшего дошкольного возраста);  - по степени подвижности ребенка в игре (игры с малой, средней, большой подвижностью);  - по видам движений (игры с бегом, с метанием, с прыжками, с лазанием и т.д.);  - по содержанию (сюжетные, бессюжетные, спортивные) ; - по форме организации (линейные, круговые, врассыпную и т.д.) - по пособиям, использующимся в игре (игры с мячом, с лентами и т.д.) 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DS27</cp:lastModifiedBy>
  <cp:revision>42</cp:revision>
  <dcterms:created xsi:type="dcterms:W3CDTF">2013-11-19T05:52:05Z</dcterms:created>
  <dcterms:modified xsi:type="dcterms:W3CDTF">2020-10-01T02:20:28Z</dcterms:modified>
</cp:coreProperties>
</file>