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4" r:id="rId4"/>
    <p:sldId id="267" r:id="rId5"/>
    <p:sldId id="265" r:id="rId6"/>
    <p:sldId id="257" r:id="rId7"/>
    <p:sldId id="262" r:id="rId8"/>
    <p:sldId id="263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996A6A-E381-49D8-95B8-BAF27248D855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C15E61-6EAA-4007-BB44-B09E7D72E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7257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Муниципальное бюджетное детское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детский сад № 27 «Петушок»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Совместная деятельность взрослого и детей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Панно «Зимняя сказка»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(аппликация из бросового материала)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Группа общеразвивающей направленности 4-5 лет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Воспитатель: Бородина Анастасия Сергеевна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г.Камень-на-Оби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Алтайский край 2018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AnimatedSnowm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357562"/>
            <a:ext cx="3570605" cy="33575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23_153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123_15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071678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 ЭТАП «Изготовление домиков из ватных палочек»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Берём одну ватную палочку намазываем ее клеем с двух сторон и приклеиваем на ватман. Точно так же делаем ещё с двумя палочками, приклеиваем их рядом друг с другом. Затем берём ещё три палочки, намазываем их клеем с двух сторон и приклеиваем их выше предыдущих.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snegoviki-kartinki-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500570"/>
            <a:ext cx="1905049" cy="21336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23_154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64331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123_153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6429420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Затем берём еще шесть палочек, намазываем их клее и приклеиваем стены домика  по три палочки на каждую стену. Затем клеем крышу. Намазываем две палочки клеем и приклеиваем их к потолку под углом. Тоже самое делаем ещё с двумя палочками. Получалась крыша</a:t>
            </a:r>
            <a:endParaRPr lang="ru-RU" sz="2000" dirty="0"/>
          </a:p>
        </p:txBody>
      </p:sp>
      <p:pic>
        <p:nvPicPr>
          <p:cNvPr id="6" name="Рисунок 5" descr="387202_76301-160x120x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1357298"/>
            <a:ext cx="1409705" cy="196972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80126_144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85925"/>
            <a:ext cx="3762370" cy="282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7148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Вот что у нас получилось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Мы </a:t>
            </a:r>
            <a:r>
              <a:rPr lang="ru-RU" sz="3200" b="1" dirty="0" smtClean="0">
                <a:solidFill>
                  <a:srgbClr val="7030A0"/>
                </a:solidFill>
              </a:rPr>
              <a:t>молодцы!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AnimatedSnowm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00414"/>
            <a:ext cx="3570605" cy="3357586"/>
          </a:xfrm>
          <a:prstGeom prst="rect">
            <a:avLst/>
          </a:prstGeom>
        </p:spPr>
      </p:pic>
      <p:pic>
        <p:nvPicPr>
          <p:cNvPr id="5" name="Рисунок 4" descr="IMG_20180129_154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3000372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7153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Программное содержание: </a:t>
            </a:r>
            <a:r>
              <a:rPr lang="ru-RU" sz="2000" dirty="0" smtClean="0">
                <a:solidFill>
                  <a:srgbClr val="7030A0"/>
                </a:solidFill>
              </a:rPr>
              <a:t>Развивать интерес детей к изобразительной деятельности; развивать эстетическое восприятие образных представлений, воображения; формировать умение рассматривать и обследовать предметы с помощью рук; формировать умения создавать коллективные произведения в аппликации; расширять представления детей о природе; закреплять навыки аккуратного вырезывания и наклеивания; продолжать формировать желание взаимодействовать со сверстниками при создании коллективных композиций.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Материалы и оборудование: </a:t>
            </a:r>
            <a:r>
              <a:rPr lang="ru-RU" sz="2000" dirty="0" smtClean="0">
                <a:solidFill>
                  <a:srgbClr val="7030A0"/>
                </a:solidFill>
              </a:rPr>
              <a:t>шаблоны ёлочек для каждого ребёнка простые карандаши, цветная бумага, ножницы, клей ПВА, салфетки, ватные палочки, ватные диски, гуашь, кисточки для клея и кисточки для красок , ватман, вата, фотографии детей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картинка анима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00570"/>
            <a:ext cx="2028975" cy="204787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1 ЭТАП Беседа с детьми «Зима волшебница»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857232"/>
            <a:ext cx="8286808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Воспитатель: Ребята, сегодня мы с вами поговорим о зиме. К нам пришли гости мишка и заяц. Ребята, а что делает медведь зимой?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Дети: Медведи зимой спят.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Воспитатель: А зайцы спят зимой?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Дети: Нет, зайцы зимой не спят.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Воспитатель: Мишка проспал всю зиму и не знает, как выглядит зимний лес и что вообще такое зима.  Он попросил зайчика помочь ему, а я предлагаю нам всем вместе помочь зайчику рассказать медведю про зиму.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-какая зима? (морозная, снежная, холодная)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-какой снег? (белый, пушистый, холодный, мягкий)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-как выглядит снег в солнечный день? (блестит, сверкает на солнце)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-как выглядят зимой деревья и кустарники? (на деревьях и кустарниках нет листьев, а веточки засыпаны снегом)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-какие деревья остаются зимой зелёными? (ель и сосна)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-чем занимаются дети зимой на прогулке? (катаются на санках, на коньках, на лыжах и лепят снеговика)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(все ответы сопровождаются иллюстрацией)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Воспитатель: Ребята, посмотрите у зайчика в лапах, интересный мешочек, хотите узнать что в нём лежит? Давайте попросим зайчика показать нам что в нём находится.( в мешочке лежат картинки по теме «Зима»)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Воспитатель: Ребята, в мешочке у зайца лежат не просто картинки, а отгадки. Сейчас я буду вам загадывать зимние загадки, а вы ищите нужные картинки, отгадки на загадки. (загадываю загадки, дети отгадывают)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Воспитатель: Молодцы ребята, все загадки отгадали. Вы сегодня очень помогли зайчику рассказать медвежонку о зиме. Медвежонок, тебе понравилось? Ты всё понял?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Воспитатель: Ребята, вы сейчас медвежонку рассказали что такое зима, а сейчас я вам предлагаю показать ему, что такое зима. Предлагаю вам сделать коллективную аппликацию «Красавица-зима», согласны?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Дети: Да!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Воспитатель: Тогда приступает к работе!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0_6ea8a_8c0ce1db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714884"/>
            <a:ext cx="1894532" cy="1826329"/>
          </a:xfrm>
          <a:prstGeom prst="rect">
            <a:avLst/>
          </a:prstGeom>
        </p:spPr>
      </p:pic>
      <p:pic>
        <p:nvPicPr>
          <p:cNvPr id="5" name="Рисунок 4" descr="IMG_20180130_09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3286148" cy="2464611"/>
          </a:xfrm>
          <a:prstGeom prst="rect">
            <a:avLst/>
          </a:prstGeom>
        </p:spPr>
      </p:pic>
      <p:pic>
        <p:nvPicPr>
          <p:cNvPr id="6" name="Рисунок 5" descr="IMG_20180130_09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19" y="4143380"/>
            <a:ext cx="3167085" cy="2375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 Этап «Изготовление ёлок»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Воспитатель: Ребята, начнём мы нашу совместную работу с того, что сделаем ёлочки. Для этого нам понадобятся, шаблоны ёлочек, простые карандаши, цветная бумага зелёного цвета и ножницы.  Берём шаблоны ёлок, накладываем их на цветную бумагу . Одной рукой придерживаем шаблон, другой обводим простым карандашом по краю шаблона. (показываю дети выполняют)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_20180119_153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278606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119_15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496"/>
            <a:ext cx="2732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119_153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571744"/>
            <a:ext cx="2732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aa2ad9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357826"/>
            <a:ext cx="914402" cy="1150623"/>
          </a:xfrm>
          <a:prstGeom prst="rect">
            <a:avLst/>
          </a:prstGeom>
        </p:spPr>
      </p:pic>
      <p:pic>
        <p:nvPicPr>
          <p:cNvPr id="8" name="Рисунок 7" descr="4aa2ad9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500702"/>
            <a:ext cx="914402" cy="1150623"/>
          </a:xfrm>
          <a:prstGeom prst="rect">
            <a:avLst/>
          </a:prstGeom>
        </p:spPr>
      </p:pic>
      <p:pic>
        <p:nvPicPr>
          <p:cNvPr id="9" name="Рисунок 8" descr="4aa2ad9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1785926"/>
            <a:ext cx="914402" cy="11506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19_154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504825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119_154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0050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Воспитатель: После того, как обвели ёлочку по шаблону, приступаем к вырезыванию. (повторили правила работы с ножницами).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4aa2ad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320388"/>
            <a:ext cx="2022400" cy="254485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22_102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122_10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571480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Воспитатель: Молодцы ребята, у вас всё получилось. А теперь чтобы ёлочки не замёрзли зимой, что нужно сделать, как вы думаете?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Дети: Укрыть ёлочки снегом.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Воспитатель: Правильно. Берём свои ёлочки,  кладите на клеёнки. Затем берём кисточки и промачиваем край кисточки клеем.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Аккуратно намазываем клей на ёлочки в то место, где бы вы хотели укрыть ёлочку снегом. Намазали, и теперь прикладываем на это место сам «снег» (вату).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7d5842fd835c78695bf16257b8b95a47-1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000636"/>
            <a:ext cx="1643050" cy="1643050"/>
          </a:xfrm>
          <a:prstGeom prst="rect">
            <a:avLst/>
          </a:prstGeom>
        </p:spPr>
      </p:pic>
      <p:pic>
        <p:nvPicPr>
          <p:cNvPr id="7" name="Рисунок 6" descr="7d5842fd835c78695bf16257b8b95a47-11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72074"/>
            <a:ext cx="1571612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80123_102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3 ЭТАП «Изготовление снеговика»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IMG_20180123_103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8604"/>
            <a:ext cx="278606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123_103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00504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857232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Берём три ватных диска. Приклеиваем кружочки друг к другу, намазывая клеем только верхнюю часть ватного диска.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snegoviki-kartinki-1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071810"/>
            <a:ext cx="1271592" cy="1152910"/>
          </a:xfrm>
          <a:prstGeom prst="rect">
            <a:avLst/>
          </a:prstGeom>
        </p:spPr>
      </p:pic>
      <p:pic>
        <p:nvPicPr>
          <p:cNvPr id="12" name="Рисунок 11" descr="snegoviki-kartinki-1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928802"/>
            <a:ext cx="1271592" cy="1152910"/>
          </a:xfrm>
          <a:prstGeom prst="rect">
            <a:avLst/>
          </a:prstGeom>
        </p:spPr>
      </p:pic>
      <p:pic>
        <p:nvPicPr>
          <p:cNvPr id="14" name="Рисунок 13" descr="snegoviki-kartink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331500"/>
            <a:ext cx="1789109" cy="1953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80123_10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123_103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310755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28604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Вырезаем из цветной бумаги шляпку, носик и шарфик.  Приклеиваем. Рисуем глазки и ротик. Снеговик готов!</a:t>
            </a:r>
            <a:endParaRPr lang="ru-RU" sz="2400" b="1" dirty="0"/>
          </a:p>
        </p:txBody>
      </p:sp>
      <p:pic>
        <p:nvPicPr>
          <p:cNvPr id="6" name="Рисунок 5" descr="snegoviki-kartinki-1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928802"/>
            <a:ext cx="1271592" cy="1152910"/>
          </a:xfrm>
          <a:prstGeom prst="rect">
            <a:avLst/>
          </a:prstGeom>
        </p:spPr>
      </p:pic>
      <p:pic>
        <p:nvPicPr>
          <p:cNvPr id="8" name="Рисунок 7" descr="0_ad471_d84a2a28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929066"/>
            <a:ext cx="2164329" cy="2643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rgbClr val="05BBFF"/>
      </a:dk1>
      <a:lt1>
        <a:srgbClr val="E9F9FF"/>
      </a:lt1>
      <a:dk2>
        <a:srgbClr val="BEEDFF"/>
      </a:dk2>
      <a:lt2>
        <a:srgbClr val="9BE3FF"/>
      </a:lt2>
      <a:accent1>
        <a:srgbClr val="CDF1FF"/>
      </a:accent1>
      <a:accent2>
        <a:srgbClr val="00B0F0"/>
      </a:accent2>
      <a:accent3>
        <a:srgbClr val="00B0F0"/>
      </a:accent3>
      <a:accent4>
        <a:srgbClr val="5DD3FF"/>
      </a:accent4>
      <a:accent5>
        <a:srgbClr val="93E2FF"/>
      </a:accent5>
      <a:accent6>
        <a:srgbClr val="00B0F0"/>
      </a:accent6>
      <a:hlink>
        <a:srgbClr val="00B0F0"/>
      </a:hlink>
      <a:folHlink>
        <a:srgbClr val="00B0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831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007</cp:lastModifiedBy>
  <cp:revision>31</cp:revision>
  <dcterms:created xsi:type="dcterms:W3CDTF">2018-01-25T04:50:31Z</dcterms:created>
  <dcterms:modified xsi:type="dcterms:W3CDTF">2018-01-30T15:26:17Z</dcterms:modified>
</cp:coreProperties>
</file>