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3" r:id="rId4"/>
    <p:sldId id="264" r:id="rId5"/>
    <p:sldId id="275" r:id="rId6"/>
    <p:sldId id="282" r:id="rId7"/>
    <p:sldId id="284" r:id="rId8"/>
    <p:sldId id="285" r:id="rId9"/>
    <p:sldId id="287" r:id="rId10"/>
    <p:sldId id="288" r:id="rId11"/>
    <p:sldId id="289" r:id="rId12"/>
    <p:sldId id="286" r:id="rId13"/>
    <p:sldId id="265" r:id="rId14"/>
    <p:sldId id="266" r:id="rId15"/>
    <p:sldId id="290" r:id="rId16"/>
    <p:sldId id="272" r:id="rId17"/>
    <p:sldId id="291" r:id="rId18"/>
    <p:sldId id="292" r:id="rId19"/>
    <p:sldId id="268" r:id="rId20"/>
    <p:sldId id="274" r:id="rId21"/>
    <p:sldId id="276" r:id="rId22"/>
    <p:sldId id="277" r:id="rId23"/>
    <p:sldId id="29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CC66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41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2644-BBF2-498D-BD01-732B1218AB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938B-4559-4E3F-B80B-1F72E4733C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2644-BBF2-498D-BD01-732B1218AB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938B-4559-4E3F-B80B-1F72E4733C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2644-BBF2-498D-BD01-732B1218AB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938B-4559-4E3F-B80B-1F72E4733C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2644-BBF2-498D-BD01-732B1218AB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938B-4559-4E3F-B80B-1F72E4733C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2644-BBF2-498D-BD01-732B1218AB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938B-4559-4E3F-B80B-1F72E4733C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2644-BBF2-498D-BD01-732B1218AB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938B-4559-4E3F-B80B-1F72E4733C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2644-BBF2-498D-BD01-732B1218AB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938B-4559-4E3F-B80B-1F72E4733C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2644-BBF2-498D-BD01-732B1218AB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938B-4559-4E3F-B80B-1F72E4733C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2644-BBF2-498D-BD01-732B1218AB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938B-4559-4E3F-B80B-1F72E4733C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2644-BBF2-498D-BD01-732B1218AB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938B-4559-4E3F-B80B-1F72E4733C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2644-BBF2-498D-BD01-732B1218AB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938B-4559-4E3F-B80B-1F72E4733C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62644-BBF2-498D-BD01-732B1218AB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E938B-4559-4E3F-B80B-1F72E4733C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>
            <a:alpha val="4705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214414" y="428604"/>
            <a:ext cx="721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 бюджетное  дошкольное образовательное  учреждение  «Детский сад № 27»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4143372" y="1571612"/>
            <a:ext cx="4214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СПАСЁМ ЁЖИКА</a:t>
            </a: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ВМЕСТЕ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356174-sepik_1600x120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1934" y="3000372"/>
            <a:ext cx="4876800" cy="3657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ezh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285860"/>
            <a:ext cx="3598536" cy="2640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yozhik-590a575c85e7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4286256"/>
            <a:ext cx="2825739" cy="2119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857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Выноска-облако 4"/>
          <p:cNvSpPr/>
          <p:nvPr/>
        </p:nvSpPr>
        <p:spPr>
          <a:xfrm>
            <a:off x="4286248" y="357166"/>
            <a:ext cx="4071966" cy="2786082"/>
          </a:xfrm>
          <a:prstGeom prst="cloudCallou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1214421"/>
            <a:ext cx="3643338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Рано утром загудела, зашумела вдруг пила.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Все деревья распилила</a:t>
            </a:r>
          </a:p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Дом </a:t>
            </a:r>
            <a:r>
              <a:rPr lang="ru-RU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ежиный</a:t>
            </a: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«забрала».</a:t>
            </a:r>
          </a:p>
          <a:p>
            <a:pPr algn="ctr"/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5857892"/>
            <a:ext cx="72866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Рассказал нам интернет!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C:\Users\Светлана\Desktop\фото 5 группа\IMG_20181121_1605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571744"/>
            <a:ext cx="4452942" cy="3339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Выноска-облако 4"/>
          <p:cNvSpPr/>
          <p:nvPr/>
        </p:nvSpPr>
        <p:spPr>
          <a:xfrm>
            <a:off x="4429124" y="571480"/>
            <a:ext cx="3857652" cy="3429024"/>
          </a:xfrm>
          <a:prstGeom prst="cloudCallou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00628" y="785794"/>
            <a:ext cx="2786082" cy="28315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 интернете мы узнали?</a:t>
            </a:r>
          </a:p>
          <a:p>
            <a:pPr algn="ctr"/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Ёжики для нас важны.</a:t>
            </a:r>
          </a:p>
          <a:p>
            <a:pPr algn="ctr"/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Поедая насекомых, урожай спасут они.</a:t>
            </a:r>
          </a:p>
          <a:p>
            <a:pPr algn="ctr"/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Хлеб, ватрушки и печенье –</a:t>
            </a:r>
          </a:p>
          <a:p>
            <a:pPr algn="ctr"/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Есть  мы будем </a:t>
            </a:r>
            <a:r>
              <a:rPr lang="ru-RU" sz="1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объденье</a:t>
            </a:r>
            <a:endParaRPr lang="ru-RU" sz="1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7410" name="Picture 2" descr="https://multiurok.ru/img/208780/image_5908e069dca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7" y="2839603"/>
            <a:ext cx="4786346" cy="3589760"/>
          </a:xfrm>
          <a:prstGeom prst="round2DiagRect">
            <a:avLst>
              <a:gd name="adj1" fmla="val 16667"/>
              <a:gd name="adj2" fmla="val 10756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Выноска-облако 4"/>
          <p:cNvSpPr/>
          <p:nvPr/>
        </p:nvSpPr>
        <p:spPr>
          <a:xfrm>
            <a:off x="4429124" y="571480"/>
            <a:ext cx="3857652" cy="3429024"/>
          </a:xfrm>
          <a:prstGeom prst="cloudCallou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29190" y="1500175"/>
            <a:ext cx="28575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Решили мы буклет создать,</a:t>
            </a:r>
          </a:p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про ежей всем рассказать!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6" name="Picture 2" descr="C:\Users\Светлана\Desktop\фото 5 группа\IMG_20181121_161326.jpg"/>
          <p:cNvPicPr>
            <a:picLocks noChangeAspect="1" noChangeArrowheads="1"/>
          </p:cNvPicPr>
          <p:nvPr/>
        </p:nvPicPr>
        <p:blipFill>
          <a:blip r:embed="rId3"/>
          <a:srcRect l="25191" t="13741" b="3816"/>
          <a:stretch>
            <a:fillRect/>
          </a:stretch>
        </p:blipFill>
        <p:spPr bwMode="auto">
          <a:xfrm>
            <a:off x="571472" y="2428868"/>
            <a:ext cx="4667256" cy="3857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>
            <a:alpha val="4705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G:\фото\IMG_20181119_162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643182"/>
            <a:ext cx="2643206" cy="3524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G:\фото\IMG_20181119_162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214422"/>
            <a:ext cx="2286016" cy="3048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G:\фото\IMG_20181119_162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357430"/>
            <a:ext cx="2571769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500297" y="500042"/>
            <a:ext cx="50720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библиотеку мы пошли,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книги  про ежат нашли.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>
            <a:alpha val="4705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28662" y="285728"/>
            <a:ext cx="7143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Узнал и много о ежах</a:t>
            </a:r>
          </a:p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загадках, сказках и стихах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1242dd5c-6379-11df-9cd5-003048d502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14422"/>
            <a:ext cx="2733971" cy="3786190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6" name="Рисунок 5" descr="532858189e53ddb5060003f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1071546"/>
            <a:ext cx="3063245" cy="4572008"/>
          </a:xfrm>
          <a:prstGeom prst="rect">
            <a:avLst/>
          </a:prstGeom>
        </p:spPr>
      </p:pic>
      <p:pic>
        <p:nvPicPr>
          <p:cNvPr id="7" name="Рисунок 6" descr="zhili-byli-ezhiki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7422" y="2357430"/>
            <a:ext cx="3943177" cy="4214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G:\фото\IMG_20181119_162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071678"/>
            <a:ext cx="3214710" cy="4286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G:\фото\IMG_20181119_1726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8446" y="928670"/>
            <a:ext cx="3107554" cy="4143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357290" y="785794"/>
            <a:ext cx="3714777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собой мы книги эти взяли,</a:t>
            </a: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Ребятам в группе показали.</a:t>
            </a: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Картинки для буклета</a:t>
            </a: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Мы в них подобрали</a:t>
            </a:r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algn="ctr"/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248" y="5357826"/>
            <a:ext cx="3786214" cy="92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Стихотворение сочинили, чтоб ежей оберегали.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Никогда не забывали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>
            <a:alpha val="4705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G:\фото\IMG_20181119_172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214554"/>
            <a:ext cx="2855694" cy="3807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G:\фото\IMG_20181119_1729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00042"/>
            <a:ext cx="3603966" cy="4805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00101" y="928671"/>
            <a:ext cx="350046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Ребятам сказку показали.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643174" y="500043"/>
            <a:ext cx="5286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Интересную страничку для детей всех смастерили!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265" name="Picture 1" descr="C:\Users\Светлана\Desktop\фото 5 группа\IMG_20181121_1609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518034"/>
            <a:ext cx="6096016" cy="45720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857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643174" y="500042"/>
            <a:ext cx="52149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 конечно,  про знак в лесу мы не забыли.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буклет его мы поместили.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 вот буклет готов у нас.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42" name="Picture 2" descr="C:\Users\Светлана\Desktop\фото 5 группа\IMG_20181121_161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928802"/>
            <a:ext cx="3109497" cy="4143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>
            <a:alpha val="4705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фото\IMG_20181119_161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143248"/>
            <a:ext cx="4095778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G:\фото\IMG_20181119_161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500042"/>
            <a:ext cx="3214710" cy="4286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14349" y="1214422"/>
            <a:ext cx="42148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Решили про ежат мы рассказать прохожим, чтоб про них не забывали,</a:t>
            </a:r>
          </a:p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буклеты им раздали.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>
            <a:alpha val="4705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42910" y="500042"/>
            <a:ext cx="70009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C00000"/>
                </a:solidFill>
                <a:latin typeface="Arial Black" pitchFamily="34" charset="0"/>
              </a:rPr>
              <a:t>Однажды на занятии интересном</a:t>
            </a:r>
          </a:p>
          <a:p>
            <a:r>
              <a:rPr lang="ru-RU" sz="1600" i="1" dirty="0" smtClean="0">
                <a:solidFill>
                  <a:srgbClr val="C00000"/>
                </a:solidFill>
                <a:latin typeface="Arial Black" pitchFamily="34" charset="0"/>
              </a:rPr>
              <a:t>Нам воспитатель рассказала о честном.</a:t>
            </a:r>
          </a:p>
          <a:p>
            <a:r>
              <a:rPr lang="ru-RU" sz="1600" i="1" dirty="0" smtClean="0">
                <a:solidFill>
                  <a:srgbClr val="C00000"/>
                </a:solidFill>
                <a:latin typeface="Arial Black" pitchFamily="34" charset="0"/>
              </a:rPr>
              <a:t>О том, что есть такая книга,</a:t>
            </a:r>
          </a:p>
          <a:p>
            <a:r>
              <a:rPr lang="ru-RU" sz="1600" i="1" dirty="0" smtClean="0">
                <a:solidFill>
                  <a:srgbClr val="C00000"/>
                </a:solidFill>
                <a:latin typeface="Arial Black" pitchFamily="34" charset="0"/>
              </a:rPr>
              <a:t>Цвета красного она</a:t>
            </a:r>
          </a:p>
          <a:p>
            <a:r>
              <a:rPr lang="ru-RU" sz="1600" i="1" dirty="0" smtClean="0">
                <a:solidFill>
                  <a:srgbClr val="C00000"/>
                </a:solidFill>
                <a:latin typeface="Arial Black" pitchFamily="34" charset="0"/>
              </a:rPr>
              <a:t>В ней живут те звери и птицы.</a:t>
            </a:r>
          </a:p>
          <a:p>
            <a:r>
              <a:rPr lang="ru-RU" sz="1600" i="1" dirty="0" smtClean="0">
                <a:solidFill>
                  <a:srgbClr val="C00000"/>
                </a:solidFill>
                <a:latin typeface="Arial Black" pitchFamily="34" charset="0"/>
              </a:rPr>
              <a:t>В которых нуждается наша страна…</a:t>
            </a:r>
          </a:p>
          <a:p>
            <a:endParaRPr lang="ru-RU" i="1" dirty="0">
              <a:solidFill>
                <a:srgbClr val="3333FF"/>
              </a:solidFill>
              <a:latin typeface="Arial Black" pitchFamily="34" charset="0"/>
            </a:endParaRPr>
          </a:p>
        </p:txBody>
      </p:sp>
      <p:pic>
        <p:nvPicPr>
          <p:cNvPr id="3" name="Рисунок 2" descr="IMG_20181120_1919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357430"/>
            <a:ext cx="4423607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ttps://cdn.eksmo.ru/v2/ITD000000000318835/COVER/cover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285860"/>
            <a:ext cx="3643338" cy="4922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>
            <a:alpha val="4705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G:\фото\IMG_20181119_164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357298"/>
            <a:ext cx="3514668" cy="468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4786313" y="536327"/>
            <a:ext cx="364333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На 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досках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объявлений листовки разместили.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2071678"/>
            <a:ext cx="3952933" cy="296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>
            <a:alpha val="4705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857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фото\IMG_20181120_102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000108"/>
            <a:ext cx="3186026" cy="2389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20181120_1203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2428868"/>
            <a:ext cx="3429024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IMG_20181120_1028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3714752"/>
            <a:ext cx="3619525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857752" y="642918"/>
            <a:ext cx="34290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группе мы решили в раз, Будут ёжики у нас.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>
            <a:alpha val="4705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81119_174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409" y="2571744"/>
            <a:ext cx="3905277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20181120_121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500174"/>
            <a:ext cx="3429024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3" y="1071546"/>
            <a:ext cx="45720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лепили, рисовали,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Много ёжиков создали. 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500042"/>
            <a:ext cx="79296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Пока буклет мы создавали , 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 ежах мы всё узнали.</a:t>
            </a:r>
          </a:p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Будем их оберегать и стараться их спасать.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1" name="Picture 1" descr="C:\Users\Светлана\Desktop\фото 5 группа\IMG_20181121_1616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928802"/>
            <a:ext cx="5810264" cy="4357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>
            <a:alpha val="4705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-users-user-desktop-8890-jp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714752"/>
            <a:ext cx="3810532" cy="2857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2976" y="642918"/>
            <a:ext cx="307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Мы узнали о том, что в нашем крае тоже есть такая книга</a:t>
            </a:r>
            <a:endParaRPr lang="ru-RU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_20181120_1922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143116"/>
            <a:ext cx="4055757" cy="3857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://bio-kl.ucoz.ru/Novosty/2017/Krasnaia_kniga-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428604"/>
            <a:ext cx="2428892" cy="3320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>
            <a:alpha val="4705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Barsuk_Pix-StefanHoffman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571744"/>
            <a:ext cx="3357586" cy="2518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Gornostai_Wiki-Kurt_Bauschard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714752"/>
            <a:ext cx="3428992" cy="2571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Seryi_volk_pix-skeez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642918"/>
            <a:ext cx="3524242" cy="2643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71472" y="1071546"/>
            <a:ext cx="4429156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В ней живут:</a:t>
            </a:r>
            <a:endParaRPr lang="ru-RU" sz="28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>
            <a:alpha val="4705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4656374311515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934" y="2214554"/>
            <a:ext cx="4498397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071670" y="928670"/>
            <a:ext cx="228601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А это 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кто же?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1785918" y="571480"/>
            <a:ext cx="2643206" cy="228601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7" name="Picture 1" descr="C:\Users\Светлана\Desktop\фото 5 группа\IMG_20181121_1617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500306"/>
            <a:ext cx="2787959" cy="3714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81120_1925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714620"/>
            <a:ext cx="4762533" cy="3571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072066" y="1071545"/>
            <a:ext cx="37147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 Black" pitchFamily="34" charset="0"/>
              </a:rPr>
              <a:t>Это ёжик спору нет.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 Black" pitchFamily="34" charset="0"/>
              </a:rPr>
              <a:t>Он конечно не такой,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 Black" pitchFamily="34" charset="0"/>
              </a:rPr>
              <a:t>Как другие ёжики.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 Black" pitchFamily="34" charset="0"/>
              </a:rPr>
              <a:t>Ты на ушки посмотри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 Black" pitchFamily="34" charset="0"/>
              </a:rPr>
              <a:t>Они больше в раза- три.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 Black" pitchFamily="34" charset="0"/>
              </a:rPr>
              <a:t>Их совсем осталось мало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 Black" pitchFamily="34" charset="0"/>
              </a:rPr>
              <a:t>В книгу Красную попали.</a:t>
            </a:r>
          </a:p>
          <a:p>
            <a:pPr algn="ctr"/>
            <a:endParaRPr lang="ru-RU" b="1" dirty="0" smtClean="0"/>
          </a:p>
        </p:txBody>
      </p:sp>
      <p:sp>
        <p:nvSpPr>
          <p:cNvPr id="8" name="Выноска-облако 7"/>
          <p:cNvSpPr/>
          <p:nvPr/>
        </p:nvSpPr>
        <p:spPr>
          <a:xfrm rot="1807240">
            <a:off x="5044683" y="672030"/>
            <a:ext cx="3537241" cy="3191933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Выноска-облако 6"/>
          <p:cNvSpPr/>
          <p:nvPr/>
        </p:nvSpPr>
        <p:spPr>
          <a:xfrm>
            <a:off x="5214942" y="500042"/>
            <a:ext cx="3214710" cy="3071834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429256" y="1214422"/>
            <a:ext cx="30003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Сели, стали рассуждать?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Почему ежей так мало?</a:t>
            </a:r>
          </a:p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Может можно их спасти?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 descr="C:\Users\Светлана\Desktop\фото 5 группа\IMG_20181121_1613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88492" y="-40148180"/>
            <a:ext cx="31089600" cy="23317200"/>
          </a:xfrm>
          <a:prstGeom prst="rect">
            <a:avLst/>
          </a:prstGeom>
          <a:noFill/>
        </p:spPr>
      </p:pic>
      <p:pic>
        <p:nvPicPr>
          <p:cNvPr id="1027" name="Picture 3" descr="C:\Users\Светлана\Desktop\фото 5 группа\IMG_20181121_1613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500306"/>
            <a:ext cx="4953034" cy="3714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Выноска-облако 4"/>
          <p:cNvSpPr/>
          <p:nvPr/>
        </p:nvSpPr>
        <p:spPr>
          <a:xfrm>
            <a:off x="3857620" y="357166"/>
            <a:ext cx="4500594" cy="3929090"/>
          </a:xfrm>
          <a:prstGeom prst="cloudCallou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286248" y="928671"/>
            <a:ext cx="378621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Ёжик маленький бежал, под колёса </a:t>
            </a: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он 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попал.</a:t>
            </a:r>
          </a:p>
          <a:p>
            <a:pPr algn="ctr"/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Ты водитель не спеши, на дорогу посмотри.</a:t>
            </a:r>
          </a:p>
          <a:p>
            <a:pPr algn="ctr"/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 каждым днём дорог всё больше, где же ёжикам ходить.</a:t>
            </a:r>
          </a:p>
          <a:p>
            <a:pPr algn="ctr"/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Надо знак «ежи»</a:t>
            </a:r>
          </a:p>
          <a:p>
            <a:pPr algn="ctr"/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Поставить, чтобы ёжиков спасти.</a:t>
            </a:r>
            <a:endParaRPr lang="ru-RU" sz="1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0" name="Picture 2" descr="C:\Users\Светлана\Desktop\фото 5 группа\IMG_20181121_1603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928802"/>
            <a:ext cx="3323927" cy="4429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ir_prirod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858" cy="6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Выноска-облако 4"/>
          <p:cNvSpPr/>
          <p:nvPr/>
        </p:nvSpPr>
        <p:spPr>
          <a:xfrm>
            <a:off x="4071934" y="357166"/>
            <a:ext cx="4286280" cy="3929090"/>
          </a:xfrm>
          <a:prstGeom prst="cloudCallou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1214421"/>
            <a:ext cx="3643338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Трактор по полю идёт,</a:t>
            </a:r>
          </a:p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Что же он с собой везёт.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Ядохимикаты брызгает вокруг.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Для ежей они вредны,</a:t>
            </a:r>
          </a:p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Гибелью грозят они.</a:t>
            </a:r>
          </a:p>
          <a:p>
            <a:pPr algn="ctr"/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C:\Users\Светлана\Desktop\фото 5 группа\IMG_20181121_1606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071789"/>
            <a:ext cx="4572032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395</Words>
  <Application>Microsoft Office PowerPoint</Application>
  <PresentationFormat>Экран (4:3)</PresentationFormat>
  <Paragraphs>69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007</dc:creator>
  <cp:lastModifiedBy>Светлана</cp:lastModifiedBy>
  <cp:revision>41</cp:revision>
  <dcterms:created xsi:type="dcterms:W3CDTF">2018-11-12T11:44:08Z</dcterms:created>
  <dcterms:modified xsi:type="dcterms:W3CDTF">2018-11-21T09:58:15Z</dcterms:modified>
</cp:coreProperties>
</file>