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Руководитель: Сидоренко И.А </a:t>
            </a:r>
          </a:p>
          <a:p>
            <a:r>
              <a:rPr lang="ru-RU" dirty="0" smtClean="0"/>
              <a:t>Синицына Даша и Ко</a:t>
            </a:r>
          </a:p>
          <a:p>
            <a:r>
              <a:rPr lang="ru-RU" dirty="0"/>
              <a:t>г</a:t>
            </a:r>
            <a:r>
              <a:rPr lang="ru-RU" dirty="0" smtClean="0"/>
              <a:t>. Камень-на Оби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4"/>
          </a:xfrm>
        </p:spPr>
        <p:txBody>
          <a:bodyPr/>
          <a:lstStyle/>
          <a:p>
            <a:r>
              <a:rPr lang="ru-RU" sz="8000" dirty="0" smtClean="0">
                <a:solidFill>
                  <a:srgbClr val="00B0F0"/>
                </a:solidFill>
              </a:rPr>
              <a:t>космос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4365104"/>
            <a:ext cx="2304256" cy="21602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ольцо 6"/>
          <p:cNvSpPr/>
          <p:nvPr/>
        </p:nvSpPr>
        <p:spPr>
          <a:xfrm>
            <a:off x="467544" y="5445224"/>
            <a:ext cx="3168352" cy="648072"/>
          </a:xfrm>
          <a:prstGeom prst="don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24328" y="620688"/>
            <a:ext cx="1296144" cy="13681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38884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Космос – то же самое, что и Вселенная.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293096"/>
            <a:ext cx="7924800" cy="14219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8593" y="274638"/>
            <a:ext cx="7924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Даша подумала и захотела создать свой космос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666777\Desktop\космос2\IMG_20170329_1553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00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66777\Desktop\космос2\IMG_20170329_1556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600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  </a:t>
            </a:r>
            <a:r>
              <a:rPr lang="ru-RU" dirty="0" smtClean="0">
                <a:solidFill>
                  <a:srgbClr val="FFC000"/>
                </a:solidFill>
              </a:rPr>
              <a:t>она р</a:t>
            </a:r>
            <a:r>
              <a:rPr lang="ru-RU" dirty="0" smtClean="0">
                <a:solidFill>
                  <a:srgbClr val="FFC000"/>
                </a:solidFill>
              </a:rPr>
              <a:t>ешила </a:t>
            </a:r>
            <a:r>
              <a:rPr lang="ru-RU" dirty="0" smtClean="0">
                <a:solidFill>
                  <a:srgbClr val="FFC000"/>
                </a:solidFill>
              </a:rPr>
              <a:t>позвать друзей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4" name="Picture 6" descr="C:\Users\666777\Desktop\космос2\IMG_20170329_16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35774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 вот работа закипела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666777\Desktop\космос2\IMG_20170329_1602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600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66777\Desktop\космос2\IMG_20170329_1551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00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4800" cy="7200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666777\Desktop\космос2\IMG_20170329_162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933">
            <a:off x="971600" y="620688"/>
            <a:ext cx="3086100" cy="49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666777\Desktop\космос2\IMG_20170329_1626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633">
            <a:off x="5124450" y="836712"/>
            <a:ext cx="3086100" cy="4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 что из этого вышло судите сами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666777\Desktop\космос2\IMG_20170405_0937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939">
            <a:off x="933450" y="1628800"/>
            <a:ext cx="3086100" cy="40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66777\Desktop\космос2\IMG_20170405_0946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194">
            <a:off x="5124450" y="1600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Вот он, наш космос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666777\Desktop\космос2\IMG_20170405_0945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</TotalTime>
  <Words>91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космос</vt:lpstr>
      <vt:lpstr>Космос – то же самое, что и Вселенная.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</vt:lpstr>
      <vt:lpstr>Даша подумала и захотела создать свой космос</vt:lpstr>
      <vt:lpstr>         она решила позвать друзей</vt:lpstr>
      <vt:lpstr>И вот работа закипела</vt:lpstr>
      <vt:lpstr>Презентация PowerPoint</vt:lpstr>
      <vt:lpstr>А что из этого вышло судите сами</vt:lpstr>
      <vt:lpstr>Вот он, наш космос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666777</dc:creator>
  <cp:lastModifiedBy>666777</cp:lastModifiedBy>
  <cp:revision>7</cp:revision>
  <dcterms:created xsi:type="dcterms:W3CDTF">2017-04-11T01:43:50Z</dcterms:created>
  <dcterms:modified xsi:type="dcterms:W3CDTF">2017-04-11T14:55:49Z</dcterms:modified>
</cp:coreProperties>
</file>