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FFFF00"/>
                </a:solidFill>
              </a:rPr>
              <a:t>СЕМЬЯ РЫЖКОВЫХ</a:t>
            </a:r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47160"/>
          </a:xfrm>
        </p:spPr>
        <p:txBody>
          <a:bodyPr>
            <a:normAutofit/>
          </a:bodyPr>
          <a:lstStyle/>
          <a:p>
            <a:pPr lvl="8" algn="just"/>
            <a:r>
              <a:rPr lang="ru-RU" sz="5400" b="1" i="1" dirty="0" smtClean="0">
                <a:solidFill>
                  <a:srgbClr val="C00000"/>
                </a:solidFill>
              </a:rPr>
              <a:t>ТОРТ «БАНАНОВОЕ ЧУДО»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28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28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ТЕПЕРЬ – В ДУХОВКУ!</a:t>
            </a:r>
            <a:endParaRPr lang="ru-RU" dirty="0"/>
          </a:p>
        </p:txBody>
      </p:sp>
      <p:pic>
        <p:nvPicPr>
          <p:cNvPr id="4" name="Picture 2" descr="F:\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28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ЗАЙМЕМСЯ КРЕМОМ!</a:t>
            </a:r>
            <a:endParaRPr lang="ru-RU" dirty="0"/>
          </a:p>
        </p:txBody>
      </p:sp>
      <p:pic>
        <p:nvPicPr>
          <p:cNvPr id="4" name="Picture 3" descr="F: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28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ВСЁ ХОРОШЕНЬКО ВЗОБЬЕМ!</a:t>
            </a:r>
            <a:endParaRPr lang="ru-RU" dirty="0"/>
          </a:p>
        </p:txBody>
      </p:sp>
      <p:pic>
        <p:nvPicPr>
          <p:cNvPr id="4" name="Picture 2" descr="F:\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28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ПРИЯТНОГО ВАМ АППЕТИТА!!!!!</a:t>
            </a:r>
            <a:endParaRPr lang="ru-RU" dirty="0"/>
          </a:p>
        </p:txBody>
      </p:sp>
      <p:pic>
        <p:nvPicPr>
          <p:cNvPr id="4" name="Picture 2" descr="F:\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28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4916" y="1600200"/>
            <a:ext cx="5872168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МАМИНЫ ПОМОЩНИКИ!</a:t>
            </a:r>
            <a:endParaRPr lang="ru-RU" dirty="0"/>
          </a:p>
        </p:txBody>
      </p:sp>
      <p:pic>
        <p:nvPicPr>
          <p:cNvPr id="4" name="Picture 3" descr="F: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28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УЧИТЕСЬ, КАК НАДО ЗАВОДИТЬ ТЕСТО!</a:t>
            </a:r>
            <a:endParaRPr lang="ru-RU" sz="3600" dirty="0"/>
          </a:p>
        </p:txBody>
      </p:sp>
      <p:pic>
        <p:nvPicPr>
          <p:cNvPr id="4" name="Picture 2" descr="F: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28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28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28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ГЛАВНОЕ – ХОРОШО СМЕШАТЬ! </a:t>
            </a:r>
            <a:endParaRPr lang="ru-RU" dirty="0"/>
          </a:p>
        </p:txBody>
      </p:sp>
      <p:pic>
        <p:nvPicPr>
          <p:cNvPr id="4" name="Picture 2" descr="F: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28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ЭТОМ НАМ ПОМОЖЕТ ТЕХНИКА …</a:t>
            </a:r>
            <a:endParaRPr lang="ru-RU" dirty="0"/>
          </a:p>
        </p:txBody>
      </p:sp>
      <p:pic>
        <p:nvPicPr>
          <p:cNvPr id="4" name="Picture 2" descr="F: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28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 И РУКИ…</a:t>
            </a:r>
            <a:endParaRPr lang="ru-RU" dirty="0"/>
          </a:p>
        </p:txBody>
      </p:sp>
      <p:pic>
        <p:nvPicPr>
          <p:cNvPr id="4" name="Picture 2" descr="F: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28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..И МОЯ СЕСТРЕНКА!</a:t>
            </a:r>
            <a:endParaRPr lang="ru-RU" dirty="0"/>
          </a:p>
        </p:txBody>
      </p:sp>
      <p:pic>
        <p:nvPicPr>
          <p:cNvPr id="4" name="Picture 2" descr="F: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28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</TotalTime>
  <Words>55</Words>
  <Application>Microsoft Office PowerPoint</Application>
  <PresentationFormat>Экран (4:3)</PresentationFormat>
  <Paragraphs>12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СЕМЬЯ РЫЖКОВЫХ</vt:lpstr>
      <vt:lpstr>МЫ МАМИНЫ ПОМОЩНИКИ!</vt:lpstr>
      <vt:lpstr>УЧИТЕСЬ, КАК НАДО ЗАВОДИТЬ ТЕСТО!</vt:lpstr>
      <vt:lpstr>Слайд 4</vt:lpstr>
      <vt:lpstr>Слайд 5</vt:lpstr>
      <vt:lpstr>ГЛАВНОЕ – ХОРОШО СМЕШАТЬ! </vt:lpstr>
      <vt:lpstr>В ЭТОМ НАМ ПОМОЖЕТ ТЕХНИКА …</vt:lpstr>
      <vt:lpstr>… И РУКИ…</vt:lpstr>
      <vt:lpstr>..И МОЯ СЕСТРЕНКА!</vt:lpstr>
      <vt:lpstr>Слайд 10</vt:lpstr>
      <vt:lpstr>Слайд 11</vt:lpstr>
      <vt:lpstr>А ТЕПЕРЬ – В ДУХОВКУ!</vt:lpstr>
      <vt:lpstr>ЗАЙМЕМСЯ КРЕМОМ!</vt:lpstr>
      <vt:lpstr>ВСЁ ХОРОШЕНЬКО ВЗОБЬЕМ!</vt:lpstr>
      <vt:lpstr>ПРИЯТНОГО ВАМ АППЕТИТА!!!!!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РЫЖКОВЫХ</dc:title>
  <cp:lastModifiedBy>Оксана</cp:lastModifiedBy>
  <cp:revision>4</cp:revision>
  <dcterms:modified xsi:type="dcterms:W3CDTF">2015-10-30T14:00:31Z</dcterms:modified>
</cp:coreProperties>
</file>