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3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C2BF3-CF0D-483D-B2A4-EAD4E3A1713F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5F9B4-9542-44BA-91B4-CFDB8B58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5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5F9B4-9542-44BA-91B4-CFDB8B5808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9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5F9B4-9542-44BA-91B4-CFDB8B58082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8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5F9B4-9542-44BA-91B4-CFDB8B58082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9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8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6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74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5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5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5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1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9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4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3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1E741-FFFE-44E6-BEFC-D18C82531751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E3188-5F7D-4388-B45D-1F6CFBAB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8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248" y="942535"/>
            <a:ext cx="802179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ФОТООТЧЁТ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Непосредственно образовательная деятельность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«Мой любимый детский сад»</a:t>
            </a:r>
          </a:p>
        </p:txBody>
      </p:sp>
    </p:spTree>
    <p:extLst>
      <p:ext uri="{BB962C8B-B14F-4D97-AF65-F5344CB8AC3E}">
        <p14:creationId xmlns:p14="http://schemas.microsoft.com/office/powerpoint/2010/main" val="39022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детского сада»»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4980"/>
          <a:stretch/>
        </p:blipFill>
        <p:spPr>
          <a:xfrm>
            <a:off x="5282418" y="1184917"/>
            <a:ext cx="3629463" cy="237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9904" r="22923"/>
          <a:stretch/>
        </p:blipFill>
        <p:spPr>
          <a:xfrm>
            <a:off x="3073790" y="3426709"/>
            <a:ext cx="3784209" cy="319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8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Дидактическая игра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«Сундучок»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20058" r="7538"/>
          <a:stretch/>
        </p:blipFill>
        <p:spPr>
          <a:xfrm>
            <a:off x="2518116" y="1116169"/>
            <a:ext cx="4670474" cy="327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1"/>
          <a:stretch/>
        </p:blipFill>
        <p:spPr>
          <a:xfrm rot="16200000">
            <a:off x="6221954" y="3988369"/>
            <a:ext cx="2910984" cy="235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18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«Занятия в детском саду»»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 t="18904" r="12461" b="5769"/>
          <a:stretch/>
        </p:blipFill>
        <p:spPr>
          <a:xfrm>
            <a:off x="2525151" y="1350362"/>
            <a:ext cx="4093698" cy="300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6"/>
          <a:stretch/>
        </p:blipFill>
        <p:spPr>
          <a:xfrm rot="16200000">
            <a:off x="5660261" y="3353158"/>
            <a:ext cx="3753012" cy="275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3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детского сада»»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t="21442" r="14769"/>
          <a:stretch/>
        </p:blipFill>
        <p:spPr>
          <a:xfrm>
            <a:off x="4677506" y="3429000"/>
            <a:ext cx="4360985" cy="333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4" t="16596" r="12769"/>
          <a:stretch/>
        </p:blipFill>
        <p:spPr>
          <a:xfrm>
            <a:off x="2780514" y="1177341"/>
            <a:ext cx="3640566" cy="293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детского сада»»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r="6923"/>
          <a:stretch/>
        </p:blipFill>
        <p:spPr>
          <a:xfrm>
            <a:off x="5950634" y="1297353"/>
            <a:ext cx="2792435" cy="292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6154" r="37333" b="3846"/>
          <a:stretch/>
        </p:blipFill>
        <p:spPr>
          <a:xfrm rot="16200000">
            <a:off x="2466475" y="2353931"/>
            <a:ext cx="3662180" cy="330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8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«Дежурство»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" b="2414"/>
          <a:stretch/>
        </p:blipFill>
        <p:spPr>
          <a:xfrm rot="16200000">
            <a:off x="4855564" y="1711436"/>
            <a:ext cx="4677508" cy="343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30975"/>
          <a:stretch/>
        </p:blipFill>
        <p:spPr>
          <a:xfrm rot="16200000">
            <a:off x="2213708" y="1957599"/>
            <a:ext cx="3582431" cy="294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0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«Дежурство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4154" r="17642" b="3076"/>
          <a:stretch/>
        </p:blipFill>
        <p:spPr>
          <a:xfrm rot="16200000">
            <a:off x="4030388" y="1761980"/>
            <a:ext cx="5092510" cy="424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11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«Дежурство»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2" b="5385"/>
          <a:stretch/>
        </p:blipFill>
        <p:spPr>
          <a:xfrm rot="16200000">
            <a:off x="3798278" y="1568547"/>
            <a:ext cx="4958862" cy="432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2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7385"/>
          <a:stretch/>
        </p:blipFill>
        <p:spPr>
          <a:xfrm>
            <a:off x="3094892" y="662713"/>
            <a:ext cx="5430129" cy="48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4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9596" r="5538"/>
          <a:stretch/>
        </p:blipFill>
        <p:spPr>
          <a:xfrm>
            <a:off x="2746673" y="422031"/>
            <a:ext cx="6137083" cy="396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80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3710" y="393895"/>
            <a:ext cx="4424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Минутка вхождения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422" y="1069144"/>
            <a:ext cx="3291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Мы с вами снова вместе!</a:t>
            </a:r>
            <a:endParaRPr lang="ru-RU" sz="1600" b="1" dirty="0" smtClean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Я рада, рады вы!</a:t>
            </a:r>
            <a:endParaRPr lang="ru-RU" sz="1600" b="1" dirty="0" smtClean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Приветствуем друг друга</a:t>
            </a:r>
            <a:endParaRPr lang="ru-RU" sz="1600" b="1" dirty="0" smtClean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Объятьем дружбы мы!</a:t>
            </a:r>
            <a:endParaRPr lang="ru-RU" sz="1600" b="1" dirty="0" smtClean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И обнимемся все вместе</a:t>
            </a:r>
            <a:r>
              <a:rPr lang="ru-RU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  <a:r>
              <a:rPr lang="ru-RU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10872" r="9384" b="14462"/>
          <a:stretch/>
        </p:blipFill>
        <p:spPr>
          <a:xfrm>
            <a:off x="4621237" y="1069144"/>
            <a:ext cx="3488787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73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14750" r="9692"/>
          <a:stretch/>
        </p:blipFill>
        <p:spPr>
          <a:xfrm>
            <a:off x="478302" y="173854"/>
            <a:ext cx="2799470" cy="263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18674" r="21846" b="-1385"/>
          <a:stretch/>
        </p:blipFill>
        <p:spPr>
          <a:xfrm>
            <a:off x="3402367" y="181516"/>
            <a:ext cx="2745216" cy="262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8058" r="7692"/>
          <a:stretch/>
        </p:blipFill>
        <p:spPr>
          <a:xfrm>
            <a:off x="6147583" y="181516"/>
            <a:ext cx="2848706" cy="254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2673" r="7077"/>
          <a:stretch/>
        </p:blipFill>
        <p:spPr>
          <a:xfrm>
            <a:off x="3277772" y="2805332"/>
            <a:ext cx="5514535" cy="37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-307" r="23999" b="307"/>
          <a:stretch/>
        </p:blipFill>
        <p:spPr>
          <a:xfrm rot="16200000">
            <a:off x="2957028" y="685800"/>
            <a:ext cx="5959076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5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4215" y="351692"/>
            <a:ext cx="3671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Проблемная ситуация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r="4154"/>
          <a:stretch/>
        </p:blipFill>
        <p:spPr>
          <a:xfrm>
            <a:off x="2250831" y="929233"/>
            <a:ext cx="4642338" cy="260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9596" r="5693"/>
          <a:stretch/>
        </p:blipFill>
        <p:spPr>
          <a:xfrm>
            <a:off x="3730085" y="3587262"/>
            <a:ext cx="4893410" cy="288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41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9988" y="309489"/>
            <a:ext cx="5922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Определение главной темы 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«Интеллект - карты»</a:t>
            </a:r>
            <a:endParaRPr lang="ru-RU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8"/>
          <a:stretch/>
        </p:blipFill>
        <p:spPr>
          <a:xfrm>
            <a:off x="2391508" y="1262825"/>
            <a:ext cx="4107765" cy="277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5441"/>
            <a:ext cx="4270325" cy="283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6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«Играем в детском саду»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/>
        </p:blipFill>
        <p:spPr>
          <a:xfrm>
            <a:off x="2938022" y="1638214"/>
            <a:ext cx="5271258" cy="387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84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«Играем в детском саду»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7827"/>
          <a:stretch/>
        </p:blipFill>
        <p:spPr>
          <a:xfrm>
            <a:off x="2919127" y="1891433"/>
            <a:ext cx="5895545" cy="379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Физминутка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«Больше ссориться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 нужно»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31231" r="4718" b="13077"/>
          <a:stretch/>
        </p:blipFill>
        <p:spPr>
          <a:xfrm rot="16200000">
            <a:off x="4607171" y="1948374"/>
            <a:ext cx="5683350" cy="254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t="31231" r="20308" b="12154"/>
          <a:stretch/>
        </p:blipFill>
        <p:spPr>
          <a:xfrm rot="16200000">
            <a:off x="2307095" y="2771910"/>
            <a:ext cx="4346917" cy="258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9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детского сада»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r="25025"/>
          <a:stretch/>
        </p:blipFill>
        <p:spPr>
          <a:xfrm rot="16200000">
            <a:off x="3502856" y="1758460"/>
            <a:ext cx="5141742" cy="421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0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large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3882" y="253219"/>
            <a:ext cx="4804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Сюжетная линия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детского сада»»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4827" r="20616" b="1153"/>
          <a:stretch/>
        </p:blipFill>
        <p:spPr>
          <a:xfrm>
            <a:off x="2387989" y="1249352"/>
            <a:ext cx="4135902" cy="335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6"/>
          <a:stretch/>
        </p:blipFill>
        <p:spPr>
          <a:xfrm rot="16200000">
            <a:off x="5162057" y="3027383"/>
            <a:ext cx="4269542" cy="315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6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134</Words>
  <Application>Microsoft Office PowerPoint</Application>
  <PresentationFormat>Экран (4:3)</PresentationFormat>
  <Paragraphs>42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8</cp:revision>
  <dcterms:created xsi:type="dcterms:W3CDTF">2019-01-29T03:48:49Z</dcterms:created>
  <dcterms:modified xsi:type="dcterms:W3CDTF">2019-01-29T05:03:17Z</dcterms:modified>
</cp:coreProperties>
</file>