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9900"/>
    <a:srgbClr val="CCFF33"/>
    <a:srgbClr val="FFFFCC"/>
    <a:srgbClr val="FFFF66"/>
    <a:srgbClr val="FFFF00"/>
    <a:srgbClr val="66FF33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20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725-5CAB-47F7-AD91-5126583E5EA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D5BE-7952-433C-97AD-BE15B28EA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725-5CAB-47F7-AD91-5126583E5EA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D5BE-7952-433C-97AD-BE15B28EA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725-5CAB-47F7-AD91-5126583E5EA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D5BE-7952-433C-97AD-BE15B28EA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725-5CAB-47F7-AD91-5126583E5EA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D5BE-7952-433C-97AD-BE15B28EA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725-5CAB-47F7-AD91-5126583E5EA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D5BE-7952-433C-97AD-BE15B28EA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725-5CAB-47F7-AD91-5126583E5EA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D5BE-7952-433C-97AD-BE15B28EA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725-5CAB-47F7-AD91-5126583E5EA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D5BE-7952-433C-97AD-BE15B28EA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725-5CAB-47F7-AD91-5126583E5EA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D5BE-7952-433C-97AD-BE15B28EA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725-5CAB-47F7-AD91-5126583E5EA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D5BE-7952-433C-97AD-BE15B28EA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725-5CAB-47F7-AD91-5126583E5EA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D5BE-7952-433C-97AD-BE15B28EA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725-5CAB-47F7-AD91-5126583E5EA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D5BE-7952-433C-97AD-BE15B28EA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8725-5CAB-47F7-AD91-5126583E5EA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8D5BE-7952-433C-97AD-BE15B28EA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8" y="35716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50004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№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 «Петушок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»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1285860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СОХРАНИМ УШАСТОГО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ЁЖИКА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768" y="4500570"/>
            <a:ext cx="1785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Авторы составители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Абрамова </a:t>
            </a:r>
            <a:r>
              <a:rPr lang="ru-RU" sz="1200" dirty="0" smtClean="0">
                <a:solidFill>
                  <a:schemeClr val="bg1"/>
                </a:solidFill>
              </a:rPr>
              <a:t>Екатерина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r"/>
            <a:r>
              <a:rPr lang="ru-RU" sz="1200" dirty="0" err="1" smtClean="0">
                <a:solidFill>
                  <a:schemeClr val="bg1"/>
                </a:solidFill>
              </a:rPr>
              <a:t>Педич</a:t>
            </a:r>
            <a:r>
              <a:rPr lang="ru-RU" sz="1200" dirty="0" smtClean="0">
                <a:solidFill>
                  <a:schemeClr val="bg1"/>
                </a:solidFill>
              </a:rPr>
              <a:t> Елизавета</a:t>
            </a:r>
          </a:p>
          <a:p>
            <a:pPr algn="r"/>
            <a:r>
              <a:rPr lang="ru-RU" sz="1200" dirty="0" err="1" smtClean="0">
                <a:solidFill>
                  <a:schemeClr val="bg1"/>
                </a:solidFill>
              </a:rPr>
              <a:t>Цупенков</a:t>
            </a:r>
            <a:r>
              <a:rPr lang="ru-RU" sz="1200" dirty="0" smtClean="0">
                <a:solidFill>
                  <a:schemeClr val="bg1"/>
                </a:solidFill>
              </a:rPr>
              <a:t> Захар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Целищев </a:t>
            </a:r>
            <a:r>
              <a:rPr lang="ru-RU" sz="1200" dirty="0" smtClean="0">
                <a:solidFill>
                  <a:schemeClr val="bg1"/>
                </a:solidFill>
              </a:rPr>
              <a:t>И</a:t>
            </a:r>
            <a:r>
              <a:rPr lang="ru-RU" sz="1200" dirty="0" smtClean="0">
                <a:solidFill>
                  <a:schemeClr val="bg1"/>
                </a:solidFill>
              </a:rPr>
              <a:t>ван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c-users-user-desktop-8890-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429000"/>
            <a:ext cx="2428892" cy="2296894"/>
          </a:xfrm>
          <a:prstGeom prst="rect">
            <a:avLst/>
          </a:prstGeom>
        </p:spPr>
      </p:pic>
      <p:pic>
        <p:nvPicPr>
          <p:cNvPr id="15" name="Рисунок 14" descr="641714_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1000"/>
          </a:blip>
          <a:stretch>
            <a:fillRect/>
          </a:stretch>
        </p:blipFill>
        <p:spPr>
          <a:xfrm>
            <a:off x="142844" y="4857760"/>
            <a:ext cx="1071538" cy="937596"/>
          </a:xfrm>
          <a:prstGeom prst="rect">
            <a:avLst/>
          </a:prstGeom>
        </p:spPr>
      </p:pic>
      <p:pic>
        <p:nvPicPr>
          <p:cNvPr id="10" name="Рисунок 9" descr="4c41c415ffbc9cf6a5d9cf455d293ae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5072074"/>
            <a:ext cx="1428760" cy="142876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42844" y="214290"/>
            <a:ext cx="2786082" cy="6429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71802" y="214290"/>
            <a:ext cx="2643206" cy="6429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00760" y="214290"/>
            <a:ext cx="2928958" cy="6429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715140" y="592933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</a:rPr>
              <a:t>г.Камень-на-Оби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           2018 г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282" y="285728"/>
            <a:ext cx="27860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Не губите ежиков, пожалейте ежиков,</a:t>
            </a:r>
            <a:b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Полюбите ежиков, как люблю их я.</a:t>
            </a:r>
            <a:b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Не гоните ежиков - ведь они хорошие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Это наши меньшие, милые друзья.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Их мало очень стало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в мире нашем жить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Им нужен «чистый» лес,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 чтоб норки свои рыть.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Хватит </a:t>
            </a:r>
            <a: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мусорить и  гадить,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засоряя лес.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Нужно нам с природой ладить, чтобы мир наш 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НЕ ИСЧЕЗ!</a:t>
            </a:r>
          </a:p>
          <a:p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1802" y="142852"/>
            <a:ext cx="264320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Мы тоже хотим жить!!!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Ушастый ёж самый мелкий из ежей Сибири. Длина его тельца составляет от 130-200 мм. Основная отличительная особенность: наличие длинных, до 5 см, ушных раковин. 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SOS!SOS!SOS!</a:t>
            </a:r>
          </a:p>
          <a:p>
            <a:pPr algn="r"/>
            <a:r>
              <a:rPr lang="en-US" sz="1600" b="1" dirty="0" smtClean="0">
                <a:solidFill>
                  <a:srgbClr val="C00000"/>
                </a:solidFill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</a:rPr>
              <a:t>Жертвы                                                         автотранспорта,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 проезжающего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по дорогам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Применение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ядохимикатов,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при обработке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полей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                       </a:t>
            </a:r>
            <a:r>
              <a:rPr lang="ru-RU" sz="1400" b="1" dirty="0" smtClean="0">
                <a:solidFill>
                  <a:srgbClr val="002060"/>
                </a:solidFill>
              </a:rPr>
              <a:t>Не рубите лес!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                         Это наш дом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Поедая вредных насекомых и вредителей сельскохозяйственных полей, приносит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ОГРОМНУЮ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пользу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человеку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. 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 descr="1465637431151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2714620"/>
            <a:ext cx="2692733" cy="1796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0" descr="http://bioimita.it/wp/wp-content/uploads/2014/05/riccio-investi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928802"/>
            <a:ext cx="1072576" cy="714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2" descr="http://www.mts-alest.narod.ru/picture/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786058"/>
            <a:ext cx="1244659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14" descr="http://static.panoramio.com/photos/large/273695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3500438"/>
            <a:ext cx="1187540" cy="714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6578" y="285728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Найди 10 отличий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857232"/>
            <a:ext cx="2034687" cy="27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9658" y="3786190"/>
            <a:ext cx="20171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ej-300x22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tretch>
            <a:fillRect/>
          </a:stretch>
        </p:blipFill>
        <p:spPr>
          <a:xfrm>
            <a:off x="3571868" y="4500570"/>
            <a:ext cx="2428871" cy="2000264"/>
          </a:xfrm>
          <a:prstGeom prst="rect">
            <a:avLst/>
          </a:prstGeom>
        </p:spPr>
      </p:pic>
      <p:pic>
        <p:nvPicPr>
          <p:cNvPr id="11" name="Рисунок 10" descr="pusmo_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tretch>
            <a:fillRect/>
          </a:stretch>
        </p:blipFill>
        <p:spPr>
          <a:xfrm>
            <a:off x="3357554" y="1214422"/>
            <a:ext cx="3143272" cy="3379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86182" y="82478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Обведи Ёжика по точкам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_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928670"/>
            <a:ext cx="2071702" cy="1668855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28596" y="28572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Угадай, в какой сказки живёт Ёжик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maxresdefaul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929198"/>
            <a:ext cx="2025685" cy="142876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00391798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928934"/>
            <a:ext cx="1857388" cy="1638565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643306" y="14285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Занимательная страничка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6" name="Рисунок 15" descr="iC97YHJH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1604" y="3857628"/>
            <a:ext cx="1333509" cy="150019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240149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14480" y="1785926"/>
            <a:ext cx="1321254" cy="1785926"/>
          </a:xfrm>
          <a:prstGeom prst="ellipse">
            <a:avLst/>
          </a:prstGeom>
          <a:ln w="5715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Скругленный прямоугольник 19"/>
          <p:cNvSpPr/>
          <p:nvPr/>
        </p:nvSpPr>
        <p:spPr>
          <a:xfrm>
            <a:off x="142844" y="214290"/>
            <a:ext cx="3071834" cy="6429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00430" y="214290"/>
            <a:ext cx="2643206" cy="6429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29388" y="214290"/>
            <a:ext cx="2500330" cy="6429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130</Words>
  <Application>Microsoft Office PowerPoint</Application>
  <PresentationFormat>Экран (4:3)</PresentationFormat>
  <Paragraphs>47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007</dc:creator>
  <cp:lastModifiedBy>Светлана</cp:lastModifiedBy>
  <cp:revision>40</cp:revision>
  <dcterms:created xsi:type="dcterms:W3CDTF">2018-11-12T07:58:28Z</dcterms:created>
  <dcterms:modified xsi:type="dcterms:W3CDTF">2018-11-21T10:04:03Z</dcterms:modified>
</cp:coreProperties>
</file>