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0" r:id="rId6"/>
    <p:sldId id="266" r:id="rId7"/>
    <p:sldId id="261" r:id="rId8"/>
    <p:sldId id="265" r:id="rId9"/>
    <p:sldId id="257" r:id="rId10"/>
    <p:sldId id="259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A3B0-2FEB-4ED9-BECD-8C68BBB7E6F1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9015-D1BC-41D5-BBDF-2904822C0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0A18-C244-4279-AF0C-77A54AF485F9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0E35-2637-4F2B-BCA0-DF857D2DA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1DFC-353B-4E29-83B5-AA8B61BFADCD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ACCB-BB80-4C37-BA64-760767ACB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EAF7-9795-41F6-8F9A-FA0367435FD6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97DA-2AE5-4B84-AEA5-5894B63E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B370-4270-480F-87F2-283758B773A0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149F-8E26-4959-9D4D-8C169A703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56BB-2FA8-43A5-916B-9A71324098DF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A0D-C340-4C1B-AC55-FA4DD5224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42D8-361E-4C30-821A-2B5805B39CE5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1F2-4DB7-4B5B-8A9F-543DEDBC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08F3-104F-4C65-BB16-9B027BB0AB5E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6FCC-4BDD-456B-B2A3-BCBA51B17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EE76-C3EC-4B24-AF42-D1E84432226A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918A-EAFA-4351-A926-60B8CD77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FCD7-9005-4C25-A79B-8833952E0130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4F72-EBAE-498B-9210-FC50F4B2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F250-DC73-49FC-8749-EC89ABF8E905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EF38-6D1B-4D78-B563-B2CA47A9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70749-09B3-48CE-B9D5-0502F1664567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979BA-2054-45A0-9179-B5C3270C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714488"/>
            <a:ext cx="6529358" cy="85041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«Книга – лучший друг»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21443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57175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143250" y="32146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родительское собрание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80112" y="12144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Как правильно выбрать книгу для вашего ребенка</a:t>
            </a:r>
          </a:p>
        </p:txBody>
      </p:sp>
      <p:sp>
        <p:nvSpPr>
          <p:cNvPr id="2355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endParaRPr lang="ru-RU" sz="2800" b="1" i="1" smtClean="0"/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ru-RU" sz="1400" b="1" i="1" smtClean="0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714375" y="1857375"/>
            <a:ext cx="778668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eriod"/>
            </a:pPr>
            <a:r>
              <a:rPr lang="ru-RU">
                <a:latin typeface="Times New Roman" pitchFamily="18" charset="0"/>
              </a:rPr>
              <a:t>Книга должна быть интересной, познавательной, красочно оформленной, соответствовать возрастным особенностям ребенка. Она должна быть понятна и не перегружена незнакомыми, непонятными вашему ребенку словами.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>
                <a:latin typeface="Times New Roman" pitchFamily="18" charset="0"/>
              </a:rPr>
              <a:t>Особое внимание следует обратить на оформление книги и иллюстрации в ней. Книга без иллюстраций будет не интересна любому ребенку. Чем младше ребенок, тем ярче и красочнее должны быть рисунки в книге. Благодаря иллюстрациям, ребенок лучше поймет содержание и получит более полное представление об окружающем мире. Если это сказка, то с помощью иллюстраций ребенок научится рассказывать ее сам.</a:t>
            </a:r>
          </a:p>
          <a:p>
            <a:pPr marL="342900" indent="-342900">
              <a:buFont typeface="Times New Roman" pitchFamily="18" charset="0"/>
              <a:buAutoNum type="arabicPeriod"/>
            </a:pPr>
            <a:r>
              <a:rPr lang="ru-RU">
                <a:latin typeface="Times New Roman" pitchFamily="18" charset="0"/>
              </a:rPr>
              <a:t>Очень важным моментом является и то, как вы представите ребенку эту книгу, заинтересуете его. Важным воспитательным моментом является обсуждение того, где книга будет храниться и как нужно обращаться с ней. Любить книгу, не рисовать в ней и не вырывать страницы. Книга – наш друг и ее нужно беречь.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258072" cy="54292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Прививать детям любовь к книге и интерес к чтению:</a:t>
            </a:r>
          </a:p>
          <a:p>
            <a:r>
              <a:rPr lang="ru-RU" sz="2400" dirty="0" smtClean="0"/>
              <a:t>ежедневно читать с ребёнком детские книги, обсуждать прочитанное, помогать составлять рассказы по прочитанному;</a:t>
            </a:r>
          </a:p>
          <a:p>
            <a:r>
              <a:rPr lang="ru-RU" sz="2400" dirty="0" smtClean="0"/>
              <a:t>каждой семье организовывать вечера семейного чтения;</a:t>
            </a:r>
          </a:p>
          <a:p>
            <a:r>
              <a:rPr lang="ru-RU" sz="2400" dirty="0" smtClean="0"/>
              <a:t>записаться и систематически посещать детскую районную библиотеку;</a:t>
            </a:r>
          </a:p>
          <a:p>
            <a:r>
              <a:rPr lang="ru-RU" sz="2400" dirty="0" smtClean="0"/>
              <a:t>по мере возможности пополнять домашнюю библиотеку книгами для детского чтения;</a:t>
            </a:r>
          </a:p>
          <a:p>
            <a:r>
              <a:rPr lang="ru-RU" sz="2400" dirty="0" smtClean="0"/>
              <a:t>любить своих детей и стараться проводить с ними больше времени, согревая теплотой и лаской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5532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 название сказки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2714625" y="1357313"/>
            <a:ext cx="5529263" cy="5095875"/>
          </a:xfrm>
        </p:spPr>
        <p:txBody>
          <a:bodyPr rtlCol="0">
            <a:normAutofit fontScale="85000" lnSpcReduction="2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 многодетной маме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«Волк и семеро козлят»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 ветеринаре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«Доктор Айболит»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 общежитии для зверей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«Теремок»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 хлебобулочном изделии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«Колобок»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 деревянном мальчике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«Буратино»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 трудолюбивой девочке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«Золушка»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5"/>
          <p:cNvSpPr txBox="1">
            <a:spLocks/>
          </p:cNvSpPr>
          <p:nvPr/>
        </p:nvSpPr>
        <p:spPr bwMode="auto">
          <a:xfrm>
            <a:off x="2857500" y="1557338"/>
            <a:ext cx="54594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Times New Roman" pitchFamily="18" charset="0"/>
            </a:endParaRPr>
          </a:p>
        </p:txBody>
      </p:sp>
      <p:pic>
        <p:nvPicPr>
          <p:cNvPr id="1026" name="Picture 2" descr="D:\Мои документы\Мои рисунки\PR20081223113334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303463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рисунки\105642058_1380706679_4112027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803275"/>
            <a:ext cx="427196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379ee3a78097ee187c0896577ec.jpg"/>
          <p:cNvPicPr>
            <a:picLocks noChangeAspect="1" noChangeArrowheads="1"/>
          </p:cNvPicPr>
          <p:nvPr/>
        </p:nvPicPr>
        <p:blipFill>
          <a:blip r:embed="rId4"/>
          <a:srcRect b="4465"/>
          <a:stretch>
            <a:fillRect/>
          </a:stretch>
        </p:blipFill>
        <p:spPr bwMode="auto">
          <a:xfrm>
            <a:off x="2500313" y="357188"/>
            <a:ext cx="42862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ои документы\Мои рисунки\1262505450_seregmikhal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57188"/>
            <a:ext cx="485775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201135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Дискуссия на тему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«Роль книги в семейном воспитании»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786058"/>
            <a:ext cx="7186634" cy="3340105"/>
          </a:xfrm>
        </p:spPr>
        <p:txBody>
          <a:bodyPr/>
          <a:lstStyle/>
          <a:p>
            <a:r>
              <a:rPr lang="ru-RU" dirty="0" smtClean="0"/>
              <a:t>Книга - средство развлечения и забава;</a:t>
            </a:r>
          </a:p>
          <a:p>
            <a:r>
              <a:rPr lang="ru-RU" dirty="0" smtClean="0"/>
              <a:t>Книга - это полезное занятие для всестороннего воспитания ребенка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5"/>
          <p:cNvSpPr txBox="1">
            <a:spLocks/>
          </p:cNvSpPr>
          <p:nvPr/>
        </p:nvSpPr>
        <p:spPr bwMode="auto">
          <a:xfrm>
            <a:off x="2857500" y="1557338"/>
            <a:ext cx="54594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17411" name="Заголовок 6"/>
          <p:cNvSpPr>
            <a:spLocks noGrp="1"/>
          </p:cNvSpPr>
          <p:nvPr>
            <p:ph type="title"/>
          </p:nvPr>
        </p:nvSpPr>
        <p:spPr>
          <a:xfrm>
            <a:off x="642938" y="5857875"/>
            <a:ext cx="8229600" cy="642938"/>
          </a:xfrm>
        </p:spPr>
        <p:txBody>
          <a:bodyPr/>
          <a:lstStyle/>
          <a:p>
            <a:r>
              <a:rPr lang="ru-RU" sz="3600" smtClean="0"/>
              <a:t>Что воспитывают эти рассказы?</a:t>
            </a:r>
          </a:p>
        </p:txBody>
      </p:sp>
      <p:pic>
        <p:nvPicPr>
          <p:cNvPr id="17412" name="Picture 2" descr="D:\Мои документы\Мои рисунки\553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2500313"/>
            <a:ext cx="2609850" cy="3373437"/>
          </a:xfrm>
        </p:spPr>
      </p:pic>
      <p:pic>
        <p:nvPicPr>
          <p:cNvPr id="17413" name="Picture 3" descr="D:\Мои документы\Мои рисунки\9061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857375"/>
            <a:ext cx="26590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D:\Мои документы\Мои рисунки\zhivaya_shlyap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786063"/>
            <a:ext cx="25384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214438" y="500063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«И воспитание, и образование нераздельны. Нельзя воспитывать, не передавая знания, всякое же знание действует воспитательно»  </a:t>
            </a:r>
          </a:p>
          <a:p>
            <a:r>
              <a:rPr lang="ru-RU">
                <a:latin typeface="Times New Roman" pitchFamily="18" charset="0"/>
              </a:rPr>
              <a:t>                                                                                                 Л.Н. Толстой 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0"/>
            <a:ext cx="223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20002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Трудолюбие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14287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Честность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15063" y="228600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Смелость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D:\Мои документы\Мои рисунки\642087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8"/>
            <a:ext cx="8429625" cy="6161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я сказки?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3" descr="D:\Мои документы\Мои рисунки\0_7c503_f5883448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3488" y="1600200"/>
            <a:ext cx="41370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Угадай, о чем книга?</a:t>
            </a:r>
          </a:p>
        </p:txBody>
      </p:sp>
      <p:pic>
        <p:nvPicPr>
          <p:cNvPr id="21506" name="Picture 2" descr="D:\Мои документы\Мои рисунки\1331719189_me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1473200"/>
            <a:ext cx="5453063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3"/>
          <p:cNvSpPr>
            <a:spLocks noGrp="1"/>
          </p:cNvSpPr>
          <p:nvPr>
            <p:ph idx="1"/>
          </p:nvPr>
        </p:nvSpPr>
        <p:spPr>
          <a:xfrm>
            <a:off x="1500188" y="1600200"/>
            <a:ext cx="6143625" cy="2757493"/>
          </a:xfrm>
        </p:spPr>
        <p:txBody>
          <a:bodyPr/>
          <a:lstStyle/>
          <a:p>
            <a:r>
              <a:rPr lang="ru-RU" dirty="0" smtClean="0"/>
              <a:t>Всегда ли стремление взрослых купить ребенку как можно больше книг приводит к положительным воспитательным моментам?</a:t>
            </a:r>
          </a:p>
          <a:p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351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«Книга – лучший друг»</vt:lpstr>
      <vt:lpstr>Вспомните название сказки</vt:lpstr>
      <vt:lpstr>Презентация PowerPoint</vt:lpstr>
      <vt:lpstr>Дискуссия на тему  «Роль книги в семейном воспитании»</vt:lpstr>
      <vt:lpstr>Что воспитывают эти рассказы?</vt:lpstr>
      <vt:lpstr>Презентация PowerPoint</vt:lpstr>
      <vt:lpstr>Из какой я сказки?</vt:lpstr>
      <vt:lpstr>Угадай, о чем книга?</vt:lpstr>
      <vt:lpstr>Презентация PowerPoint</vt:lpstr>
      <vt:lpstr>Как правильно выбрать книгу для вашего ребенка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37</cp:revision>
  <dcterms:created xsi:type="dcterms:W3CDTF">2014-08-08T16:01:14Z</dcterms:created>
  <dcterms:modified xsi:type="dcterms:W3CDTF">2018-05-28T06:05:32Z</dcterms:modified>
</cp:coreProperties>
</file>