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0" r:id="rId2"/>
    <p:sldId id="293" r:id="rId3"/>
    <p:sldId id="361" r:id="rId4"/>
    <p:sldId id="362" r:id="rId5"/>
    <p:sldId id="363" r:id="rId6"/>
    <p:sldId id="338" r:id="rId7"/>
    <p:sldId id="332" r:id="rId8"/>
    <p:sldId id="364" r:id="rId9"/>
    <p:sldId id="365" r:id="rId10"/>
    <p:sldId id="366" r:id="rId11"/>
    <p:sldId id="367" r:id="rId12"/>
    <p:sldId id="350" r:id="rId13"/>
    <p:sldId id="351" r:id="rId14"/>
    <p:sldId id="352" r:id="rId15"/>
    <p:sldId id="35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C4A7-1F6D-4FD0-B2A3-9A9DB818FFD9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D6D5B-A7AA-416D-A507-0BC559E72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6D5B-A7AA-416D-A507-0BC559E72B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6D5B-A7AA-416D-A507-0BC559E72B1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6D5B-A7AA-416D-A507-0BC559E72B1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6D5B-A7AA-416D-A507-0BC559E72B1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201E-4626-4817-A9E4-BAFDB5000CFD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2B3A-7C18-48BE-B445-0589B41AD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10A6-B860-4EB7-A391-E3D5A70ADA8D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FB58-BB7D-4704-8E8D-452DD5714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7AC7-037E-4843-98EF-F34E8C9C32AE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D726-F40F-414D-847F-F0B71F0EB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F8CE-C53F-4291-B255-3D8C0ED2B2AE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59AA-9D34-49C8-A5EA-530A3EDA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EE5D-BF36-447D-8F3D-885AB5B80D6D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137E-3010-4AC2-9EA3-C08CE0686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39C6-F344-43B9-AA03-B73D9B2145D4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6B84-B687-4336-A0F2-F31BB1B82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342C-3C23-4729-AD9F-34E475050975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E8B0-A473-4294-B9C7-0C3EE68A4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94E9-EB5C-4B5D-A2A3-F5625C2B3658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371D-AF66-43AA-82F2-6C7F0F78D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F3A5-4B0B-4E87-8903-0C3E372BB8D3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C518-591C-4462-BC44-90F2EC23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B421-E7BA-4036-ACC7-32C4E50A4CB2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DD42-E823-4203-AA8C-DEF2506A5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6E1A-63B6-40E2-A52C-FF22373E2226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ACF1-0BAA-40CC-B636-EA4D509E2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FF6600"/>
            </a:gs>
            <a:gs pos="100000">
              <a:srgbClr val="00FF00"/>
            </a:gs>
            <a:gs pos="100000">
              <a:srgbClr val="FFFF00"/>
            </a:gs>
            <a:gs pos="100000">
              <a:srgbClr val="FF0000"/>
            </a:gs>
            <a:gs pos="10000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F636B-F98B-41C5-9333-FEC5F9BD71ED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7A322-78A7-4957-8B4D-2FFB77FC0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357166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005064"/>
            <a:ext cx="7632848" cy="2821960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                            «Детский сад  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№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27 «ПЕТУШОК»      Каменского района</a:t>
            </a:r>
          </a:p>
          <a:p>
            <a:pPr algn="ctr"/>
            <a:endParaRPr lang="ru-RU" sz="2000" dirty="0">
              <a:latin typeface="Arial Black" pitchFamily="34" charset="0"/>
            </a:endParaRPr>
          </a:p>
        </p:txBody>
      </p:sp>
      <p:pic>
        <p:nvPicPr>
          <p:cNvPr id="1026" name="Picture 2" descr="D:\Фото\сад-фасад.jpg"/>
          <p:cNvPicPr>
            <a:picLocks noChangeAspect="1" noChangeArrowheads="1"/>
          </p:cNvPicPr>
          <p:nvPr/>
        </p:nvPicPr>
        <p:blipFill>
          <a:blip r:embed="rId2" cstate="print"/>
          <a:srcRect t="6418" b="16570"/>
          <a:stretch>
            <a:fillRect/>
          </a:stretch>
        </p:blipFill>
        <p:spPr bwMode="auto">
          <a:xfrm rot="21099101">
            <a:off x="661832" y="1025169"/>
            <a:ext cx="2908186" cy="1896644"/>
          </a:xfrm>
          <a:prstGeom prst="roundRect">
            <a:avLst/>
          </a:prstGeom>
          <a:noFill/>
        </p:spPr>
      </p:pic>
      <p:pic>
        <p:nvPicPr>
          <p:cNvPr id="2" name="Picture 2" descr="C:\Users\DS27\Downloads\2 корп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8497">
            <a:off x="5759913" y="992688"/>
            <a:ext cx="2749371" cy="1982105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2160" y="29249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Корпус 2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9249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Корпус 1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8" name="Picture 4" descr="C:\Users\DS27\Documents\Иллюстративный материал и оформление в группах дс\zds_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348880"/>
            <a:ext cx="2088232" cy="19653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476672"/>
            <a:ext cx="65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«Детский сад – лучший </a:t>
            </a:r>
            <a:r>
              <a:rPr lang="ru-RU" dirty="0" err="1" smtClean="0">
                <a:latin typeface="Arial Black" pitchFamily="34" charset="0"/>
              </a:rPr>
              <a:t>социокультурный</a:t>
            </a:r>
            <a:r>
              <a:rPr lang="ru-RU" dirty="0" smtClean="0">
                <a:latin typeface="Arial Black" pitchFamily="34" charset="0"/>
              </a:rPr>
              <a:t> центр»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002" y="260648"/>
            <a:ext cx="7915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 ДОУ реализуются дополнительные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Программы: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933056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400" b="1" dirty="0" smtClean="0">
                <a:latin typeface="Arial Black" pitchFamily="34" charset="0"/>
              </a:rPr>
              <a:t> Программа </a:t>
            </a:r>
            <a:r>
              <a:rPr lang="ru-RU" sz="1400" b="1" dirty="0" err="1" smtClean="0">
                <a:latin typeface="Arial Black" pitchFamily="34" charset="0"/>
              </a:rPr>
              <a:t>социокультурной</a:t>
            </a:r>
            <a:r>
              <a:rPr lang="ru-RU" sz="1400" b="1" dirty="0" smtClean="0">
                <a:latin typeface="Arial Black" pitchFamily="34" charset="0"/>
              </a:rPr>
              <a:t> направленности «Учись жить среди людей»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>
                <a:latin typeface="Arial Black" pitchFamily="34" charset="0"/>
              </a:rPr>
              <a:t> Спортивно-оздоровительная программа «Быть здоровым – быть успешным»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>
                <a:latin typeface="Arial Black" pitchFamily="34" charset="0"/>
              </a:rPr>
              <a:t> Программа для одаренных детей «Веснушки» (развитие певческих способностей)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>
                <a:latin typeface="Arial Black" pitchFamily="34" charset="0"/>
              </a:rPr>
              <a:t>Программа «</a:t>
            </a:r>
            <a:r>
              <a:rPr lang="ru-RU" sz="1400" b="1" dirty="0" err="1" smtClean="0">
                <a:latin typeface="Arial Black" pitchFamily="34" charset="0"/>
              </a:rPr>
              <a:t>Леголандия</a:t>
            </a:r>
            <a:r>
              <a:rPr lang="ru-RU" sz="1400" b="1" dirty="0" smtClean="0">
                <a:latin typeface="Arial Black" pitchFamily="34" charset="0"/>
              </a:rPr>
              <a:t>» (конструирование </a:t>
            </a:r>
            <a:r>
              <a:rPr lang="ru-RU" sz="1400" dirty="0" smtClean="0">
                <a:latin typeface="Arial Black" pitchFamily="34" charset="0"/>
              </a:rPr>
              <a:t>с помощью электронного конструктора </a:t>
            </a:r>
            <a:r>
              <a:rPr lang="en-US" sz="1400" dirty="0" smtClean="0">
                <a:latin typeface="Arial Black" pitchFamily="34" charset="0"/>
              </a:rPr>
              <a:t>LEGO </a:t>
            </a:r>
            <a:r>
              <a:rPr lang="en-US" sz="1400" dirty="0" err="1" smtClean="0">
                <a:latin typeface="Arial Black" pitchFamily="34" charset="0"/>
              </a:rPr>
              <a:t>WeDo</a:t>
            </a:r>
            <a:r>
              <a:rPr lang="ru-RU" sz="1400" dirty="0" smtClean="0">
                <a:latin typeface="Arial Black" pitchFamily="34" charset="0"/>
              </a:rPr>
              <a:t>)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latin typeface="Arial Black" pitchFamily="34" charset="0"/>
              </a:rPr>
              <a:t>Песочная </a:t>
            </a:r>
            <a:r>
              <a:rPr lang="ru-RU" sz="1400" dirty="0" err="1" smtClean="0">
                <a:latin typeface="Arial Black" pitchFamily="34" charset="0"/>
              </a:rPr>
              <a:t>игротерапия</a:t>
            </a:r>
            <a:r>
              <a:rPr lang="ru-RU" sz="1400" dirty="0" smtClean="0">
                <a:latin typeface="Arial Black" pitchFamily="34" charset="0"/>
              </a:rPr>
              <a:t> «В мире прекрасного»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latin typeface="Arial Black" pitchFamily="34" charset="0"/>
              </a:rPr>
              <a:t>Программа по краеведению «Городок зеленый у реки Оби»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3074" name="Picture 2" descr="https://i.mycdn.me/i?r=AyH4iRPQ2q0otWIFepML2LxRqzGBxbsM42CX9SyyvJdD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846433" cy="2160239"/>
          </a:xfrm>
          <a:prstGeom prst="roundRect">
            <a:avLst/>
          </a:prstGeom>
          <a:noFill/>
        </p:spPr>
      </p:pic>
      <p:pic>
        <p:nvPicPr>
          <p:cNvPr id="3076" name="Picture 4" descr="https://i.mycdn.me/i?r=AyH4iRPQ2q0otWIFepML2LxRX05XYMlEpPJWvd1VnlWQgw"/>
          <p:cNvPicPr>
            <a:picLocks noChangeAspect="1" noChangeArrowheads="1"/>
          </p:cNvPicPr>
          <p:nvPr/>
        </p:nvPicPr>
        <p:blipFill>
          <a:blip r:embed="rId3" cstate="print"/>
          <a:srcRect b="14951"/>
          <a:stretch>
            <a:fillRect/>
          </a:stretch>
        </p:blipFill>
        <p:spPr bwMode="auto">
          <a:xfrm>
            <a:off x="5255356" y="1124744"/>
            <a:ext cx="3612444" cy="2304256"/>
          </a:xfrm>
          <a:prstGeom prst="roundRect">
            <a:avLst/>
          </a:prstGeom>
          <a:noFill/>
        </p:spPr>
      </p:pic>
      <p:pic>
        <p:nvPicPr>
          <p:cNvPr id="3078" name="Picture 6" descr="https://i.mycdn.me/i?r=AyH4iRPQ2q0otWIFepML2LxR3trb8ZjLzeFXc_CZaJIIx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3096343" cy="2322258"/>
          </a:xfrm>
          <a:prstGeom prst="round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 ДОУ регулярно проводятся мероприятия для педагогических работников Каменского образовательного округа: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941168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400" b="1" dirty="0" smtClean="0"/>
              <a:t> Стажерские практики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/>
              <a:t> Региональная методическая школа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smtClean="0"/>
              <a:t> Мастер- </a:t>
            </a:r>
            <a:r>
              <a:rPr lang="ru-RU" sz="1400" b="1" dirty="0" smtClean="0"/>
              <a:t>классы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/>
              <a:t>Творческие лаборатории и др.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/>
              <a:t>ДОУ является площадкой для студентов Каменского педагогического колледжа отделения «Дошкольная педагогика»</a:t>
            </a:r>
            <a:endParaRPr lang="ru-RU" sz="1400" dirty="0"/>
          </a:p>
        </p:txBody>
      </p:sp>
      <p:pic>
        <p:nvPicPr>
          <p:cNvPr id="32770" name="Picture 2" descr="F:\Фото студ., стаж практика, метод.театр\DSC09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640405" cy="2047728"/>
          </a:xfrm>
          <a:prstGeom prst="roundRect">
            <a:avLst/>
          </a:prstGeom>
          <a:noFill/>
        </p:spPr>
      </p:pic>
      <p:pic>
        <p:nvPicPr>
          <p:cNvPr id="32771" name="Picture 3" descr="F:\Фото студ., стаж практика, метод.театр\PA262943.JPG"/>
          <p:cNvPicPr>
            <a:picLocks noChangeAspect="1" noChangeArrowheads="1"/>
          </p:cNvPicPr>
          <p:nvPr/>
        </p:nvPicPr>
        <p:blipFill>
          <a:blip r:embed="rId3" cstate="print"/>
          <a:srcRect l="31100" r="22438" b="21650"/>
          <a:stretch>
            <a:fillRect/>
          </a:stretch>
        </p:blipFill>
        <p:spPr bwMode="auto">
          <a:xfrm>
            <a:off x="6804248" y="980728"/>
            <a:ext cx="2232248" cy="2823215"/>
          </a:xfrm>
          <a:prstGeom prst="roundRect">
            <a:avLst/>
          </a:prstGeom>
          <a:noFill/>
        </p:spPr>
      </p:pic>
      <p:pic>
        <p:nvPicPr>
          <p:cNvPr id="32772" name="Picture 4" descr="F:\Фото студ., стаж практика, метод.театр\DSC09712.JPG"/>
          <p:cNvPicPr>
            <a:picLocks noChangeAspect="1" noChangeArrowheads="1"/>
          </p:cNvPicPr>
          <p:nvPr/>
        </p:nvPicPr>
        <p:blipFill>
          <a:blip r:embed="rId4" cstate="print"/>
          <a:srcRect l="13793" t="17807" r="24633"/>
          <a:stretch>
            <a:fillRect/>
          </a:stretch>
        </p:blipFill>
        <p:spPr bwMode="auto">
          <a:xfrm>
            <a:off x="4139952" y="2132856"/>
            <a:ext cx="2736304" cy="2739687"/>
          </a:xfrm>
          <a:prstGeom prst="round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504056"/>
          </a:xfrm>
        </p:spPr>
        <p:txBody>
          <a:bodyPr/>
          <a:lstStyle/>
          <a:p>
            <a:r>
              <a:rPr lang="ru-RU" sz="2400" dirty="0" smtClean="0">
                <a:latin typeface="Arial Black" pitchFamily="34" charset="0"/>
              </a:rPr>
              <a:t>10 самых главных достижений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496944" cy="6339185"/>
          </a:xfrm>
          <a:prstGeom prst="horizontalScroll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7663" indent="-3476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2008 год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–педагог  ДОУ  Костромина Г.А. – лауреат  краевого конкурса профессионального мастерства «Воспитатель года Алтая 2008»;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2011 год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–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начало сотрудничества с краевым журналом для родителей, педагогов и детей «Звёздочка наша»;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2012 год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– 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педагог ДОУ Борщ О.Э. – победитель муниципального этапа конкурса профессионального мастерства «Воспитатель года»;</a:t>
            </a:r>
          </a:p>
          <a:p>
            <a:pPr marL="347663" indent="-347663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2014 год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–  ДОУ вошло в состав Регионального профессионального сообщества «Я – человек» под руководством </a:t>
            </a:r>
            <a:r>
              <a:rPr lang="ru-RU" sz="1900" b="1" dirty="0" err="1" smtClean="0">
                <a:solidFill>
                  <a:schemeClr val="tx1"/>
                </a:solidFill>
                <a:latin typeface="Monotype Corsiva" pitchFamily="66" charset="0"/>
              </a:rPr>
              <a:t>Меремьяниной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 О.Р., доцента кафедры дошкольного и начального образования КГБУ ДПО АКИПКРО;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2015 год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–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педагог ДОУ Морозова Т.В. – лауреат муниципального этапа конкурса профессионального мастерства «Воспитатель года»;</a:t>
            </a:r>
          </a:p>
          <a:p>
            <a:pPr marL="347663" indent="-347663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2015-2017 год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– организация и проведение на базе ДОУ Региональной методической школы;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2016 год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–  ДОУ получило статус региональной инновационной площадки;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2017 год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–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финалисты краевого конкурса «Образовательный </a:t>
            </a:r>
            <a:r>
              <a:rPr lang="ru-RU" sz="1900" b="1" dirty="0" err="1" smtClean="0">
                <a:solidFill>
                  <a:schemeClr val="tx1"/>
                </a:solidFill>
                <a:latin typeface="Monotype Corsiva" pitchFamily="66" charset="0"/>
              </a:rPr>
              <a:t>стартап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: идея – 2017» в рамках </a:t>
            </a:r>
            <a:r>
              <a:rPr lang="en-US" sz="1900" b="1" dirty="0" smtClean="0">
                <a:solidFill>
                  <a:schemeClr val="tx1"/>
                </a:solidFill>
                <a:latin typeface="Monotype Corsiva" pitchFamily="66" charset="0"/>
              </a:rPr>
              <a:t> XI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фестиваля школ лидеров «Новая школа Алтая»;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2018 год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–  призеры муниципальной педагогической Спартакиады;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2019 год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– </a:t>
            </a:r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ДОУ получило статус Региональной инновационной  площадки;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504056"/>
          </a:xfrm>
        </p:spPr>
        <p:txBody>
          <a:bodyPr/>
          <a:lstStyle/>
          <a:p>
            <a:r>
              <a:rPr lang="ru-RU" sz="2400" dirty="0" smtClean="0">
                <a:latin typeface="Arial Black" pitchFamily="34" charset="0"/>
              </a:rPr>
              <a:t>10 самых главных достижений воспитанников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8496944" cy="7975104"/>
          </a:xfrm>
          <a:prstGeom prst="horizontalScroll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7663" indent="-347663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2017 год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–  команда ДОУ «Звездочки» призёры районных соревнований «Весёлые старты»;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2017 год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ансамбль «Веснушки» победители муниципального конкурса патриотической песни «Россия – Родина моя»;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2017 год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Макаров Захар, призер муниципального этапа  конкурса исследовательских работ дошкольников и младших школьников «Я – исследователь»;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2017 год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–  подготовительная группа, победители творческой выставки работ «Мой край – Алтай»;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2018 год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– ансамбль «Веснушки» победители  муниципального конкурса патриотической песни «Россия - Родина моя»;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2018 год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– 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команда ДОУ «Петушок» призеры  районных соревнований «Весёлые старты»;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2018 год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команда ДОУ «Петушок» призёры районных соревнований «Мама, папа, я – спортивная семья»;</a:t>
            </a:r>
          </a:p>
          <a:p>
            <a:pPr marL="347663" indent="-347663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2018 год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– Жданов Алексей, призер Всероссийской эстафеты «Кросс  Нации  2018»;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2018 год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–  Петрова </a:t>
            </a:r>
            <a:r>
              <a:rPr lang="ru-RU" sz="2000" b="1" dirty="0" err="1" smtClean="0">
                <a:solidFill>
                  <a:schemeClr val="tx1"/>
                </a:solidFill>
                <a:latin typeface="Monotype Corsiva" pitchFamily="66" charset="0"/>
              </a:rPr>
              <a:t>Веселина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, призер муниципального этапа  конкурса исследовательских работ дошкольников и младших школьников «Я – исследователь»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2019 год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подготовительная группа, победители  </a:t>
            </a:r>
            <a:r>
              <a:rPr lang="en-US" sz="2000" b="1" dirty="0" smtClean="0">
                <a:solidFill>
                  <a:schemeClr val="tx1"/>
                </a:solidFill>
                <a:latin typeface="Monotype Corsiva" pitchFamily="66" charset="0"/>
              </a:rPr>
              <a:t>V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межрегионального конкурса детского художественного творчества «Искусство, озаренное звездами», посвященного памяти С.П.Титова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04056"/>
          </a:xfrm>
        </p:spPr>
        <p:txBody>
          <a:bodyPr/>
          <a:lstStyle/>
          <a:p>
            <a:r>
              <a:rPr lang="ru-RU" sz="2400" dirty="0" smtClean="0">
                <a:latin typeface="Arial Black" pitchFamily="34" charset="0"/>
              </a:rPr>
              <a:t>10 самых важных событий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-315415"/>
            <a:ext cx="8928992" cy="8662190"/>
          </a:xfrm>
          <a:prstGeom prst="horizontalScroll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7663" indent="-3476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2013 год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– начало сотрудничества с ЦДО «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Снейл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, г.Омск, экспериментальная площадка ФИРО;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2014 год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ДОУ отмечено Благодарностью краевого журнала  «Звездочка наша» за плодотворное сотрудничество с изданиями для родителей, детей и педагогов;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2014 год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ДОУ отмечено Благодарностью Главного управления природных ресурсов и экологии Алтайского края за высокий уровень организации экологического образования детей;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2014 год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–  организация и проведение на базе ДОУ </a:t>
            </a:r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>I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регионального Фестиваля педагогических идей и инноваций в дошкольных образовательных организациях Алтайского края в условиях введения ФГОС ДО по Каменскому образовательному округу;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2016 год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презентация опыта в рамках краевого семинара-совещания «Доступность качественного образования: условия и возможности для развития. Реализация Стандарта дошкольного образования в Алтайском крае»;</a:t>
            </a:r>
          </a:p>
          <a:p>
            <a:pPr marL="347663" indent="-347663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2016 год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– презентация опыта в рамках </a:t>
            </a:r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>VII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межрегиональной научно-практической конференции имени И.К.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Шалаева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«От качества образования – к качеству жизни» 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2015 - 2016 год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–  на  базе  ДОУ проведено 6 стажерских  практик;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2017 год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реорганизация ДОУ (присоединение МБДОУ «Детский сад № 25»;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2018 год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старший воспитатель ДОУ Вишневская Т.Д. – «Мобильный педагог» КГБУ  ДПО  АКИПКРО.</a:t>
            </a:r>
          </a:p>
          <a:p>
            <a:pPr marL="347663" indent="-347663" algn="just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2019 год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ДОУ стал  организатором </a:t>
            </a:r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ежегодного муниципального конкурса на лучшую методическую разработку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социокультурной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направленности «Живем вместе»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347663" indent="-347663" algn="just">
              <a:lnSpc>
                <a:spcPct val="80000"/>
              </a:lnSpc>
            </a:pP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347663" indent="-347663" algn="just">
              <a:lnSpc>
                <a:spcPct val="80000"/>
              </a:lnSpc>
            </a:pP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347663" indent="-347663" algn="just">
              <a:lnSpc>
                <a:spcPct val="80000"/>
              </a:lnSpc>
            </a:pP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260648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 rot="21331188">
            <a:off x="539552" y="169062"/>
            <a:ext cx="8136904" cy="5725716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Наше ДОУ – это дом для детей, каждое утро протаптывающих  тропинку  на снегу, меряющих  новыми  ботинками  весенние лужи,  лепящих  песочные  куличики, разбрасывающих  только  что  убранную листву.  И от нас зависит, будут  ли сегодняшние  дошкольники  благодарны  нам за перемены.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</a:b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0" name="Picture 2" descr="C:\Users\DS27\Documents\Иллюстративный материал и оформление в группах дс\zds_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301208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260648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 rot="21331188">
            <a:off x="539552" y="-669343"/>
            <a:ext cx="8136904" cy="7402532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«Детство – это важнейший период человеческой жизни, не подготовка к будущей жизни, а настоящая, яркая, самобытная, неповторимая жизнь. И от того, кто вел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</a:t>
            </a:r>
            <a:b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(Л.Н. Толстой)</a:t>
            </a:r>
            <a:endParaRPr lang="ru-RU" sz="32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</a:b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2050" name="Picture 2" descr="C:\Users\DS27\Documents\Иллюстративный материал и оформление в группах дс\zds_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301208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S27\Pictures\Новая папка\ce21019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042248" cy="6114256"/>
          </a:xfrm>
          <a:prstGeom prst="cloud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3" y="980728"/>
            <a:ext cx="23042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Ребёнок – чистый лист.  С миллионами  вопросов.         И от окружающих зависит какими красками раскрасится его жизнь!!!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S27\Pictures\Новая папка\человек-d-держа-значок-вопросительного-знака-106814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9054">
            <a:off x="467544" y="404664"/>
            <a:ext cx="2808312" cy="4176216"/>
          </a:xfrm>
          <a:prstGeom prst="roundRect">
            <a:avLst/>
          </a:prstGeom>
          <a:noFill/>
        </p:spPr>
      </p:pic>
      <p:pic>
        <p:nvPicPr>
          <p:cNvPr id="2051" name="Picture 3" descr="C:\Users\DS27\Pictures\Новая папка\depositphotos_248635300-stock-photo-3d-business-woman-holding-excla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068960"/>
            <a:ext cx="2952328" cy="3565799"/>
          </a:xfrm>
          <a:prstGeom prst="round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rot="1839481">
            <a:off x="2493300" y="115367"/>
            <a:ext cx="3088954" cy="2013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Что делать? Как помочь ребенку? 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20070827">
            <a:off x="6054545" y="1107394"/>
            <a:ext cx="2858616" cy="180511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Эврика! Нам нужен детский сад!!!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27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19989" cy="2880320"/>
          </a:xfrm>
          <a:prstGeom prst="roundRect">
            <a:avLst/>
          </a:prstGeom>
          <a:noFill/>
        </p:spPr>
      </p:pic>
      <p:pic>
        <p:nvPicPr>
          <p:cNvPr id="3075" name="Picture 3" descr="C:\Users\DS27\Documents\Иллюстративный материал и оформление в группах дс\zds_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1066800" cy="10668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971600" y="4077072"/>
            <a:ext cx="7272808" cy="2113392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  <a:t>ДОБРО ПОЖАЛОВАТЬ!!!</a:t>
            </a:r>
            <a:endParaRPr lang="ru-RU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S27\Documents\Иллюстративный материал и оформление в группах дс\zds_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6632"/>
            <a:ext cx="1512168" cy="1440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55679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Основные направления деятельности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464958">
            <a:off x="2031841" y="2170315"/>
            <a:ext cx="484632" cy="140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0628186">
            <a:off x="6486151" y="2172619"/>
            <a:ext cx="484632" cy="140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2204864"/>
            <a:ext cx="484632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08518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Monotype Corsiva" pitchFamily="66" charset="0"/>
              </a:rPr>
              <a:t>Социокультурное</a:t>
            </a:r>
            <a:r>
              <a:rPr lang="ru-RU" sz="2400" b="1" dirty="0" smtClean="0">
                <a:latin typeface="Monotype Corsiva" pitchFamily="66" charset="0"/>
              </a:rPr>
              <a:t> развитие дошкольников средствами интерактивных технологий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717032"/>
            <a:ext cx="30243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Укрепление здоровья и формирование навыков здорового образа жизни в процессе дошкольного образования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3861048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Художественно-эстетическое восприятие окружающего мира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504056"/>
          </a:xfrm>
        </p:spPr>
        <p:txBody>
          <a:bodyPr/>
          <a:lstStyle/>
          <a:p>
            <a:r>
              <a:rPr lang="ru-RU" sz="2400" dirty="0" smtClean="0">
                <a:latin typeface="Arial Black" pitchFamily="34" charset="0"/>
              </a:rPr>
              <a:t>Инновационный проект ДОУ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0"/>
            <a:ext cx="8784976" cy="7668369"/>
          </a:xfrm>
          <a:prstGeom prst="horizontalScroll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89013" indent="-989013"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        «ДОУ как центр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социокультурного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развития семьи в условиях малого города»</a:t>
            </a:r>
          </a:p>
          <a:p>
            <a:pPr marL="989013" indent="-989013"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Цель проекта: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Создать оптимальные условия для   </a:t>
            </a:r>
          </a:p>
          <a:p>
            <a:pPr marL="989013" indent="-989013"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                    позитивной социализации воспитанников  </a:t>
            </a:r>
          </a:p>
          <a:p>
            <a:pPr marL="989013" indent="-989013"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                    путём активного вовлечения родителей </a:t>
            </a:r>
          </a:p>
          <a:p>
            <a:pPr marL="989013" indent="-989013"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                    (законных представителей) в   </a:t>
            </a:r>
          </a:p>
          <a:p>
            <a:pPr marL="989013" indent="-989013"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                    жизнедеятельность ДОУ. </a:t>
            </a:r>
          </a:p>
          <a:p>
            <a:pPr marL="989013" indent="-989013" algn="just" eaLnBrk="1" hangingPunct="1">
              <a:lnSpc>
                <a:spcPct val="90000"/>
              </a:lnSpc>
              <a:buFontTx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Задачи проекта: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- изучить теоретические подходы к пониманию позитивной социализации дошкольников;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- разработать методическое сопровождение образовательного процесса, способствующее развитию навыков социализации, коммуникации, культуры поведения и общения;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 - повысить уровень педагогической культуры родителей, способствовать объединению усилий дошкольного учреждения и семьи для развития личности, как детей, так и взрослых с учетом интересов и особенностей каждого члена сообщества, его прав и обязанностей;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- обобщить и распространить инновационный опыт реализации технологий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социокультурного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развития дошкольников в Каменском образовательном округе.</a:t>
            </a:r>
          </a:p>
          <a:p>
            <a:pPr marL="989013" indent="-989013"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344" y="260648"/>
            <a:ext cx="4979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 ДОУ </a:t>
            </a:r>
            <a:r>
              <a:rPr lang="ru-RU" sz="2800" dirty="0" smtClean="0">
                <a:latin typeface="Arial Black" pitchFamily="34" charset="0"/>
              </a:rPr>
              <a:t>функционируют</a:t>
            </a:r>
            <a:r>
              <a:rPr lang="ru-RU" sz="2800" dirty="0" smtClean="0">
                <a:latin typeface="Arial Black" pitchFamily="34" charset="0"/>
              </a:rPr>
              <a:t>: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 descr="C:\Users\DS27\Pictures\Новая папка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952328" cy="1968218"/>
          </a:xfrm>
          <a:prstGeom prst="roundRect">
            <a:avLst/>
          </a:prstGeom>
          <a:noFill/>
        </p:spPr>
      </p:pic>
      <p:pic>
        <p:nvPicPr>
          <p:cNvPr id="1027" name="Picture 3" descr="C:\Users\DS27\Pictures\Новая папка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64704"/>
            <a:ext cx="2998589" cy="2459374"/>
          </a:xfrm>
          <a:prstGeom prst="roundRect">
            <a:avLst/>
          </a:prstGeom>
          <a:noFill/>
        </p:spPr>
      </p:pic>
      <p:pic>
        <p:nvPicPr>
          <p:cNvPr id="1028" name="Picture 4" descr="C:\Users\DS27\Pictures\Новая папка\i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04864"/>
            <a:ext cx="3096344" cy="2063590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437112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400" b="1" dirty="0" smtClean="0"/>
              <a:t> Центр оказания консультативной поддержки детям раннего дошкольного возраста и родителям (законным представителям) по актуальным направлениям дошкольного образования «Лучики в ладошках»</a:t>
            </a:r>
          </a:p>
          <a:p>
            <a:pPr algn="just">
              <a:buFont typeface="Wingdings" pitchFamily="2" charset="2"/>
              <a:buChar char="v"/>
            </a:pPr>
            <a:endParaRPr lang="ru-RU" sz="1400" b="1" dirty="0" smtClean="0"/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/>
              <a:t> Школа заботливых родителей</a:t>
            </a:r>
          </a:p>
          <a:p>
            <a:pPr algn="just">
              <a:buFont typeface="Wingdings" pitchFamily="2" charset="2"/>
              <a:buChar char="v"/>
            </a:pPr>
            <a:endParaRPr lang="ru-RU" sz="1400" b="1" dirty="0" smtClean="0"/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/>
              <a:t> Интерактивные консультативные группы в популярных социальных сетях «В детский сад с радостью» и «Звездочки детского сада»</a:t>
            </a:r>
            <a:endParaRPr lang="ru-RU" sz="1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344" y="260648"/>
            <a:ext cx="4979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 ДОУ функционируют: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869160"/>
            <a:ext cx="7344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400" b="1" dirty="0" smtClean="0"/>
              <a:t> Отряд Юных Инспекторов  Дорожного Движения «Зеленый огонек»</a:t>
            </a:r>
          </a:p>
          <a:p>
            <a:pPr algn="just">
              <a:buFont typeface="Wingdings" pitchFamily="2" charset="2"/>
              <a:buChar char="v"/>
            </a:pPr>
            <a:endParaRPr lang="ru-RU" sz="1400" b="1" dirty="0" smtClean="0"/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/>
              <a:t> Волонтерский отряд  «Искорки» </a:t>
            </a:r>
          </a:p>
          <a:p>
            <a:pPr algn="just">
              <a:buFont typeface="Wingdings" pitchFamily="2" charset="2"/>
              <a:buChar char="v"/>
            </a:pPr>
            <a:endParaRPr lang="ru-RU" sz="1400" b="1" dirty="0" smtClean="0"/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/>
              <a:t> Детский отряд «Дружат дети на планете»  - </a:t>
            </a:r>
            <a:r>
              <a:rPr lang="ru-RU" sz="1400" b="1" dirty="0" err="1" smtClean="0"/>
              <a:t>Посткроссинг</a:t>
            </a:r>
            <a:endParaRPr lang="ru-RU" sz="1400" dirty="0"/>
          </a:p>
        </p:txBody>
      </p:sp>
      <p:pic>
        <p:nvPicPr>
          <p:cNvPr id="2050" name="Picture 2" descr="C:\Users\DS27\Pictures\Новая папка\i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776531" cy="2082398"/>
          </a:xfrm>
          <a:prstGeom prst="roundRect">
            <a:avLst/>
          </a:prstGeom>
          <a:noFill/>
        </p:spPr>
      </p:pic>
      <p:pic>
        <p:nvPicPr>
          <p:cNvPr id="2051" name="Picture 3" descr="C:\Users\DS27\Pictures\Новая папка\i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339752" cy="3119669"/>
          </a:xfrm>
          <a:prstGeom prst="roundRect">
            <a:avLst/>
          </a:prstGeom>
          <a:noFill/>
        </p:spPr>
      </p:pic>
      <p:pic>
        <p:nvPicPr>
          <p:cNvPr id="2052" name="Picture 4" descr="C:\Users\DS27\Documents\РИП\Стажерские\очет по стаж.практике 25.09.2019\Фото\Волонтерская акция Делай доб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44824"/>
            <a:ext cx="3707904" cy="2471936"/>
          </a:xfrm>
          <a:prstGeom prst="round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e_2010041410434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3946</TotalTime>
  <Words>1102</Words>
  <Application>Microsoft Office PowerPoint</Application>
  <PresentationFormat>Экран (4:3)</PresentationFormat>
  <Paragraphs>92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file_20100414104341</vt:lpstr>
      <vt:lpstr>Слайд 1</vt:lpstr>
      <vt:lpstr>Слайд 2</vt:lpstr>
      <vt:lpstr>Слайд 3</vt:lpstr>
      <vt:lpstr>Слайд 4</vt:lpstr>
      <vt:lpstr>Слайд 5</vt:lpstr>
      <vt:lpstr>Слайд 6</vt:lpstr>
      <vt:lpstr>Инновационный проект ДОУ</vt:lpstr>
      <vt:lpstr>Слайд 8</vt:lpstr>
      <vt:lpstr>Слайд 9</vt:lpstr>
      <vt:lpstr>Слайд 10</vt:lpstr>
      <vt:lpstr>Слайд 11</vt:lpstr>
      <vt:lpstr>10 самых главных достижений</vt:lpstr>
      <vt:lpstr>10 самых главных достижений воспитанников</vt:lpstr>
      <vt:lpstr>10 самых важных событий</vt:lpstr>
      <vt:lpstr>Слайд 15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413</cp:revision>
  <dcterms:created xsi:type="dcterms:W3CDTF">2010-09-03T14:59:11Z</dcterms:created>
  <dcterms:modified xsi:type="dcterms:W3CDTF">2019-11-26T02:38:39Z</dcterms:modified>
</cp:coreProperties>
</file>