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5" name="Picture 3" descr="C:\Users\User\Documents\Иллюстративный материал и оформление в группах дс\zds_0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1368152" cy="1368152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31840" y="0"/>
            <a:ext cx="54006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дошкольное образовательное учреждение «Детский сад № 27 «ПЕТУШОК» г. Камень-на-Оби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Каменского района Алтайского края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051720" y="1124745"/>
            <a:ext cx="6696744" cy="3067348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Segoe Print" pitchFamily="2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«Дошкольная образовательная организация как центр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социокультурного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развития семьи в условиях малого города»</a:t>
            </a:r>
          </a:p>
          <a:p>
            <a:pPr algn="ctr"/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436510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Карякина С.А., заведующий ДОУ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Вишневская Т. Д.,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ДОУ,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5733256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Контактный телефон: 8(38584)22488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Nocova27@mail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0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323528" y="260648"/>
            <a:ext cx="8568952" cy="108012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Мастер классы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8" name="Picture 5" descr="I:\Фото студ., стаж практика\DSC09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1" y="1700808"/>
            <a:ext cx="3712413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26656" y="3789040"/>
            <a:ext cx="225137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инженерного мышления дошкольников посредством программирования на основе LEGO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». </a:t>
            </a:r>
          </a:p>
          <a:p>
            <a:pPr algn="ctr"/>
            <a:endParaRPr lang="ru-RU" dirty="0"/>
          </a:p>
        </p:txBody>
      </p:sp>
      <p:pic>
        <p:nvPicPr>
          <p:cNvPr id="13" name="Picture 3" descr="I:\ФОТО 15-16 уч.год\методнеделя\РМШ 2016\Мастер класс. Кардмейкинг\DSC08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700808"/>
            <a:ext cx="3552395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156177" y="3789040"/>
            <a:ext cx="2172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«Возрождение искусства создания открыток своими руками.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Кардмейкинг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pic>
        <p:nvPicPr>
          <p:cNvPr id="15" name="Picture 5" descr="I:\Фото студ., стаж практика\DSC09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8033" y="3844028"/>
            <a:ext cx="3578144" cy="2012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411760" y="5856734"/>
            <a:ext cx="38884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«Современные игровые консоли 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- образовательном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процессе ДОУ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518153" y="188640"/>
            <a:ext cx="8136904" cy="100811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Сотрудничество </a:t>
            </a:r>
            <a:r>
              <a:rPr lang="ru-RU" sz="2400" b="1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с социокультурными учреждениями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1" descr="I:\Фото\матрешки музей, масленница, 1 апреля 2013\DSC02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49" y="1375966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18868" y="394160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Музыкальная школа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2" descr="I:\Фото\Фото 2011-2012\Музей, Буркова\музей\DSC01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2146" y="1375966"/>
            <a:ext cx="3312367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228184" y="394160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F:\Фото\CIMG3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414" y="3568795"/>
            <a:ext cx="3456382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851920" y="6279954"/>
            <a:ext cx="167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Библиотека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539552" y="332656"/>
            <a:ext cx="7992888" cy="115212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Непосредственно-образовательная деятельность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J:\Фото 2 мл.гр 2015 и коллеги\фото занятие\CIMG4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37420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422108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«Всем крепко знать положено правила дорожные»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I:\ФОТО 15-16 уч.год\ОБЖ\DSC08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38790"/>
            <a:ext cx="3155843" cy="2366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940152" y="396419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«Опасные предметы»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I:\ФОТО 15-16 уч.год\ОБЖ\DSC08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573016"/>
            <a:ext cx="3203848" cy="2402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041576" y="608304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«Почему опасны электроприборы»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868"/>
            <a:ext cx="917321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539552" y="332656"/>
            <a:ext cx="7992888" cy="115212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Праздники и развлечения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I:\ФОТО 15-16 уч.год\ОБЖ\DSC08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27430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I:\ФОТО 15-16 уч.год\Зайцы\P5192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063" y="1727430"/>
            <a:ext cx="3240360" cy="2430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796136" y="42930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Развлечение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«Зайцы»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I:\ФОТО 15-16 уч.год\8 МАРТА\DSC093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2260" y="3717032"/>
            <a:ext cx="3348372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483768" y="60932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Праздник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«Поздравляем наших мам»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29309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Развлечение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 «Знает каждый: безопасность – это важно!»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555541" y="116632"/>
            <a:ext cx="7992888" cy="1296144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Работа с родителями через интерактивную консультативную группу «В детский сад с радостью»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В детский сад с радостью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5021"/>
            <a:ext cx="3240359" cy="2699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В детский сад с радостью\Безымянный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207" y="1556792"/>
            <a:ext cx="3028222" cy="2641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В детский сад с радостью\Безымянный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020" y="3861048"/>
            <a:ext cx="3053929" cy="2593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539552" y="188640"/>
            <a:ext cx="7992888" cy="136815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8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Обобщающий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539552" y="1844824"/>
            <a:ext cx="1728192" cy="72008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184482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мониторинг результатов реализации проекта и анализ эффективности проектной деятельности   исполнителей проекта.</a:t>
            </a:r>
          </a:p>
          <a:p>
            <a:endParaRPr lang="ru-RU" dirty="0"/>
          </a:p>
        </p:txBody>
      </p:sp>
      <p:pic>
        <p:nvPicPr>
          <p:cNvPr id="2050" name="Picture 2" descr="http://ooc-school.ru/upload/iblock/346/346c6f038cd051d2f75edaef76eeddf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45153"/>
            <a:ext cx="5472608" cy="3584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3" name="Блок-схема: перфолента 2"/>
          <p:cNvSpPr/>
          <p:nvPr/>
        </p:nvSpPr>
        <p:spPr>
          <a:xfrm>
            <a:off x="467544" y="260648"/>
            <a:ext cx="8424936" cy="108012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</a:rPr>
              <a:t>Ожидаемые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результаты</a:t>
            </a:r>
            <a:endParaRPr lang="ru-RU" sz="36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72816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 педагогов ДОУ расширятся представления о существующих формах организации образовательной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 будут обеспечены информационно-методическим инструментарием по введению ФГОС ДО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Заведующий,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старший воспитатель, педагоги подготовят  объективную оценку соответствия образовательной деятельности ДОУ требованиям Стандарта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 ДОУ будут знать нормативную базу введения ФГОС ДО в образовательную практику, инновационные формы организации образовательной деятельности, обеспечивающие реализацию ФГОС ДО.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609" y="0"/>
            <a:ext cx="9173210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323528" y="260648"/>
            <a:ext cx="3024336" cy="103656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Социализация  -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404664"/>
            <a:ext cx="5400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любознательности, познании мира, потребности в творчестве, мотивации достижений, развитии способности сотрудничать, общаться, освоении этических норм в процессе реальной практической деятельности.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98884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 социализации была актуальна вчера,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актуальна сегодня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и будет актуальна завтра.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https://allyslide.com/thumbs/498edf67686fe0143ec09ed4fe6cf30f/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84984"/>
            <a:ext cx="4355637" cy="3266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332656"/>
            <a:ext cx="6876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создать оптимальные условия для позитивной социализации воспитанников путём активного вовлечения родителей (законных представителей) в жизнедеятельность ДОУ.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88840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наметить пути обновления образовательного процесса в ДОУ с                                                                 учётом требований ФГОС ДОУ;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изучить теоретические подходы к пониманию позитивной социализации дошкольников;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разработать методическое сопровождение образовательного процесса, способствующее развитию навыков социализации, коммуникации,    культуры поведения и   общения;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повысить уровень педагогической культуры родителей;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обобщить и распространить инновационный опыт реализации технологий социокультурного развития дошкольников в Каменском образовательном округе.</a:t>
            </a:r>
            <a:endParaRPr lang="ru-RU" sz="2000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323528" y="332656"/>
            <a:ext cx="1944216" cy="79208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Цель проекта: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23528" y="1268760"/>
            <a:ext cx="1944216" cy="79208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Задачи: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220486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941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4200" y="235726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355976" y="1052736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475656" y="1052736"/>
            <a:ext cx="1224136" cy="2448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4168" y="1052736"/>
            <a:ext cx="864096" cy="2376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Блок-схема: перфолента 10"/>
          <p:cNvSpPr/>
          <p:nvPr/>
        </p:nvSpPr>
        <p:spPr>
          <a:xfrm>
            <a:off x="467544" y="332656"/>
            <a:ext cx="8424936" cy="936104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Этапы реализации проекта</a:t>
            </a: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4200" y="2060848"/>
            <a:ext cx="3024336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 - подготовительный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3789040"/>
            <a:ext cx="288032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Обобщающий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3789040"/>
            <a:ext cx="2880320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78"/>
            <a:ext cx="9208688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755576" y="332656"/>
            <a:ext cx="8064896" cy="15841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Организационно –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подготовительный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I:\МО\DSC09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12976"/>
            <a:ext cx="4536787" cy="3402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Блок-схема: перфолента 6"/>
          <p:cNvSpPr/>
          <p:nvPr/>
        </p:nvSpPr>
        <p:spPr>
          <a:xfrm>
            <a:off x="827584" y="2060848"/>
            <a:ext cx="1584176" cy="72008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Цель: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2132856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определить организационно содержатель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ную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базу реализации проекта.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2" y="-315416"/>
            <a:ext cx="9173212" cy="7173416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514990" y="-99392"/>
            <a:ext cx="8280920" cy="1512168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Практический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827584" y="1988840"/>
            <a:ext cx="1368152" cy="648072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Цель: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1916832"/>
            <a:ext cx="64087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 — участников проекта по внедрению федерального государственного образовательного стандарта дошкольного образования в образовательный процесс.</a:t>
            </a:r>
          </a:p>
          <a:p>
            <a:endParaRPr lang="ru-RU" dirty="0"/>
          </a:p>
        </p:txBody>
      </p:sp>
      <p:pic>
        <p:nvPicPr>
          <p:cNvPr id="8" name="Picture 2" descr="http://lib.exdat.com/tw_files2/urls_55/11/d-10731/10731_html_m30ff2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3816424" cy="2555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1\Desktop\Фото переподготовка\20150515_10510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20072" y="3689588"/>
            <a:ext cx="3540980" cy="2547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2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467544" y="116632"/>
            <a:ext cx="8424936" cy="1656184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Организация и проведение методического дня в рамках РМШ на базе ДОУ (92 участника)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5" descr="D:\ФОТО 15-16 уч.год\методнеделя\РМШ 2016\Методический театр\Наш театр.JPG"/>
          <p:cNvPicPr>
            <a:picLocks noChangeAspect="1" noChangeArrowheads="1"/>
          </p:cNvPicPr>
          <p:nvPr/>
        </p:nvPicPr>
        <p:blipFill>
          <a:blip r:embed="rId3" cstate="print"/>
          <a:srcRect t="21622"/>
          <a:stretch>
            <a:fillRect/>
          </a:stretch>
        </p:blipFill>
        <p:spPr bwMode="auto">
          <a:xfrm>
            <a:off x="4932040" y="4077071"/>
            <a:ext cx="3672408" cy="255471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D:\ФОТО 15-16 уч.год\методнеделя\РМШ 2016\Мастер класс. Кардмейкинг\DSC08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3312368" cy="2649894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D:\ФОТО 15-16 уч.год\методнеделя\РМШ 2016\Как здорово, что все мы здесь сегодня собрались.JPG"/>
          <p:cNvPicPr>
            <a:picLocks noChangeAspect="1" noChangeArrowheads="1"/>
          </p:cNvPicPr>
          <p:nvPr/>
        </p:nvPicPr>
        <p:blipFill>
          <a:blip r:embed="rId5" cstate="print"/>
          <a:srcRect t="44750"/>
          <a:stretch>
            <a:fillRect/>
          </a:stretch>
        </p:blipFill>
        <p:spPr bwMode="auto">
          <a:xfrm>
            <a:off x="2843808" y="1844824"/>
            <a:ext cx="3740524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23528" y="260648"/>
            <a:ext cx="8640960" cy="1296144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Презентация инновационного проекта ДОУ в рамках  Районной методической недели</a:t>
            </a:r>
          </a:p>
        </p:txBody>
      </p:sp>
      <p:pic>
        <p:nvPicPr>
          <p:cNvPr id="5" name="Picture 3" descr="D:\сад27\IMG_6915.jpg"/>
          <p:cNvPicPr>
            <a:picLocks noChangeAspect="1" noChangeArrowheads="1"/>
          </p:cNvPicPr>
          <p:nvPr/>
        </p:nvPicPr>
        <p:blipFill>
          <a:blip r:embed="rId3" cstate="print"/>
          <a:srcRect l="11072" r="11422"/>
          <a:stretch>
            <a:fillRect/>
          </a:stretch>
        </p:blipFill>
        <p:spPr bwMode="auto">
          <a:xfrm>
            <a:off x="322886" y="1700808"/>
            <a:ext cx="3384376" cy="2909888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D:\ФОТО 15-16 уч.год\методнеделя\РМШ 2016\Интеллект шоу\Интеллект шоу, работа в подгуппах.JPG"/>
          <p:cNvPicPr>
            <a:picLocks noChangeAspect="1" noChangeArrowheads="1"/>
          </p:cNvPicPr>
          <p:nvPr/>
        </p:nvPicPr>
        <p:blipFill>
          <a:blip r:embed="rId4" cstate="print"/>
          <a:srcRect t="39024"/>
          <a:stretch>
            <a:fillRect/>
          </a:stretch>
        </p:blipFill>
        <p:spPr bwMode="auto">
          <a:xfrm>
            <a:off x="4353243" y="1607650"/>
            <a:ext cx="4487538" cy="2736304"/>
          </a:xfrm>
          <a:prstGeom prst="roundRect">
            <a:avLst/>
          </a:prstGeom>
          <a:noFill/>
        </p:spPr>
      </p:pic>
      <p:pic>
        <p:nvPicPr>
          <p:cNvPr id="7" name="Picture 4" descr="D:\сад27\IMG_7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2"/>
            <a:ext cx="3384376" cy="260032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3-tub-ru.yandex.net/i?id=587d8570d0680a484c07654856dd623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2" cy="6858000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395536" y="188640"/>
            <a:ext cx="8424936" cy="1296144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Консультативная помощь студентам Каменского педагогического колледжа (отделение «Дошкольная педагогика»)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6" name="Picture 2" descr="I:\Фото студ., стаж практика\DSC097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54958"/>
            <a:ext cx="3462045" cy="25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I:\Фото студ., стаж практика\DSC09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3438043" cy="2578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I:\Фото студ., стаж практика\DSC09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7964" y="3861048"/>
            <a:ext cx="3606231" cy="2704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314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DS27</cp:lastModifiedBy>
  <cp:revision>18</cp:revision>
  <dcterms:created xsi:type="dcterms:W3CDTF">2017-03-08T12:14:39Z</dcterms:created>
  <dcterms:modified xsi:type="dcterms:W3CDTF">2018-10-19T04:56:54Z</dcterms:modified>
</cp:coreProperties>
</file>