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32" r:id="rId3"/>
    <p:sldId id="330" r:id="rId4"/>
    <p:sldId id="291" r:id="rId5"/>
    <p:sldId id="334" r:id="rId6"/>
    <p:sldId id="33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BE"/>
    <a:srgbClr val="FF6600"/>
    <a:srgbClr val="00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C4A7-1F6D-4FD0-B2A3-9A9DB818FFD9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6D5B-A7AA-416D-A507-0BC559E72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201E-4626-4817-A9E4-BAFDB5000CF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2B3A-7C18-48BE-B445-0589B41A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10A6-B860-4EB7-A391-E3D5A70ADA8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FB58-BB7D-4704-8E8D-452DD571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7AC7-037E-4843-98EF-F34E8C9C32A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726-F40F-414D-847F-F0B71F0E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F8CE-C53F-4291-B255-3D8C0ED2B2A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59AA-9D34-49C8-A5EA-530A3ED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EE5D-BF36-447D-8F3D-885AB5B80D6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137E-3010-4AC2-9EA3-C08CE068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39C6-F344-43B9-AA03-B73D9B2145D4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6B84-B687-4336-A0F2-F31BB1B8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342C-3C23-4729-AD9F-34E475050975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E8B0-A473-4294-B9C7-0C3EE68A4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94E9-EB5C-4B5D-A2A3-F5625C2B365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371D-AF66-43AA-82F2-6C7F0F78D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F3A5-4B0B-4E87-8903-0C3E372BB8D3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C518-591C-4462-BC44-90F2EC23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B421-E7BA-4036-ACC7-32C4E50A4CB2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DD42-E823-4203-AA8C-DEF2506A5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6E1A-63B6-40E2-A52C-FF22373E2226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ACF1-0BAA-40CC-B636-EA4D509E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FF6600"/>
            </a:gs>
            <a:gs pos="100000">
              <a:srgbClr val="00FF00"/>
            </a:gs>
            <a:gs pos="100000">
              <a:srgbClr val="FFFF00"/>
            </a:gs>
            <a:gs pos="100000">
              <a:srgbClr val="FF0000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F636B-F98B-41C5-9333-FEC5F9BD71E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A322-78A7-4957-8B4D-2FFB77FC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7584" y="3212977"/>
            <a:ext cx="7560840" cy="3558123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ДОУ как центр методической поддержки и сопровождения педагогов в условиях введения ФГОС дошкольного образования</a:t>
            </a: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D:\Фото\сад-фасад.jpg"/>
          <p:cNvPicPr>
            <a:picLocks noChangeAspect="1" noChangeArrowheads="1"/>
          </p:cNvPicPr>
          <p:nvPr/>
        </p:nvPicPr>
        <p:blipFill>
          <a:blip r:embed="rId2" cstate="print"/>
          <a:srcRect l="7871" t="4512" b="15779"/>
          <a:stretch>
            <a:fillRect/>
          </a:stretch>
        </p:blipFill>
        <p:spPr bwMode="auto">
          <a:xfrm>
            <a:off x="683568" y="548680"/>
            <a:ext cx="3600400" cy="2880320"/>
          </a:xfrm>
          <a:prstGeom prst="roundRect">
            <a:avLst/>
          </a:prstGeom>
          <a:noFill/>
        </p:spPr>
      </p:pic>
      <p:pic>
        <p:nvPicPr>
          <p:cNvPr id="1027" name="Picture 3" descr="C:\Users\User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5976" y="620688"/>
            <a:ext cx="41764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учреждение «Детский сад № 27 «ПЕТУШОК</a:t>
            </a:r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r>
              <a:rPr lang="ru-RU" sz="1200" i="1" dirty="0" err="1" smtClean="0">
                <a:solidFill>
                  <a:srgbClr val="002060"/>
                </a:solidFill>
                <a:latin typeface="Arial Black" pitchFamily="34" charset="0"/>
              </a:rPr>
              <a:t>г.Камень-на-Оби</a:t>
            </a:r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 Каменского района Алтайского края</a:t>
            </a:r>
            <a:endParaRPr lang="ru-RU" sz="12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8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Панорама инновационной деятельности</a:t>
            </a:r>
          </a:p>
          <a:p>
            <a:pPr algn="ctr"/>
            <a:endParaRPr lang="ru-RU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just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Цель проекта: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Обеспечить методическое сопровождение педагогов ДОУ ориентированное на изменение профессиональной позиции педагога и совершенствование опыта практической деятельности в условиях введения ФГОСДО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Задачи: </a:t>
            </a:r>
          </a:p>
          <a:p>
            <a:pPr algn="just"/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Наметить пути обновления образовательного процесса в ДОУ в условиях малого города с учётом введения ФГОС дошкольного образования;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условия способствующие удовлетворению актуальных профессиональных потребностей педагога и обеспечивающие условия для включения педагога в творческий поиск; 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Ориентировать педагогов на ценностные установки, цели, задачи, определенные федеральным государственным стандартом, отбор инновационных форм и методов образовательной деятельности, ориентированной на развитие интеллектуально-творческого и социально-психологического потенциала личности ребенка.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5716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48680"/>
            <a:ext cx="6840760" cy="1104245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Результаты деятельности РИП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 2015-2016 </a:t>
            </a:r>
            <a:r>
              <a:rPr lang="ru-RU" sz="2400" b="1" dirty="0" err="1" smtClean="0">
                <a:solidFill>
                  <a:srgbClr val="002060"/>
                </a:solidFill>
              </a:rPr>
              <a:t>уч.год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D:\2015год\ФОТО\DSC08782.JPG"/>
          <p:cNvPicPr>
            <a:picLocks noChangeAspect="1" noChangeArrowheads="1"/>
          </p:cNvPicPr>
          <p:nvPr/>
        </p:nvPicPr>
        <p:blipFill>
          <a:blip r:embed="rId2" cstate="print"/>
          <a:srcRect r="43322" b="11841"/>
          <a:stretch>
            <a:fillRect/>
          </a:stretch>
        </p:blipFill>
        <p:spPr bwMode="auto">
          <a:xfrm>
            <a:off x="683568" y="1772816"/>
            <a:ext cx="2088232" cy="2520280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проекта на пленарном заседании РМШ г.Барнаул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ФОТО 15-16 уч.год\методнеделя\РМШ 2016\Интеллект шоу\угадываем мысли коллег.JPG"/>
          <p:cNvPicPr>
            <a:picLocks noChangeAspect="1" noChangeArrowheads="1"/>
          </p:cNvPicPr>
          <p:nvPr/>
        </p:nvPicPr>
        <p:blipFill>
          <a:blip r:embed="rId3" cstate="print"/>
          <a:srcRect t="18421"/>
          <a:stretch>
            <a:fillRect/>
          </a:stretch>
        </p:blipFill>
        <p:spPr bwMode="auto">
          <a:xfrm>
            <a:off x="2843808" y="3284984"/>
            <a:ext cx="2808312" cy="3096344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198884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Мастер класс для руководителей и специалистов ДОУ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Каменского района 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User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 r="63387" b="43322"/>
          <a:stretch>
            <a:fillRect/>
          </a:stretch>
        </p:blipFill>
        <p:spPr bwMode="auto">
          <a:xfrm>
            <a:off x="5652120" y="1556792"/>
            <a:ext cx="3059832" cy="2444636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6137" y="44371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Пиар-акция на  ММО старших воспитателей ДОУ Каменского района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95536" y="0"/>
            <a:ext cx="8496944" cy="1104245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Организация  и проведение методического дня в рамках РМШ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на базе ДОУ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ФОТО 15-16 уч.год\методнеделя\РМШ 2016\Как здорово, что все мы здесь сегодня собрались.JPG"/>
          <p:cNvPicPr>
            <a:picLocks noChangeAspect="1" noChangeArrowheads="1"/>
          </p:cNvPicPr>
          <p:nvPr/>
        </p:nvPicPr>
        <p:blipFill>
          <a:blip r:embed="rId2" cstate="print"/>
          <a:srcRect t="44750"/>
          <a:stretch>
            <a:fillRect/>
          </a:stretch>
        </p:blipFill>
        <p:spPr bwMode="auto">
          <a:xfrm>
            <a:off x="2051720" y="1124744"/>
            <a:ext cx="3960440" cy="2664296"/>
          </a:xfrm>
          <a:prstGeom prst="roundRect">
            <a:avLst/>
          </a:prstGeom>
          <a:noFill/>
        </p:spPr>
      </p:pic>
      <p:pic>
        <p:nvPicPr>
          <p:cNvPr id="2051" name="Picture 3" descr="D:\ФОТО 15-16 уч.год\методнеделя\РМШ 2016\Мастер класс. Кардмейкинг\DSC08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880320" cy="2304256"/>
          </a:xfrm>
          <a:prstGeom prst="roundRect">
            <a:avLst/>
          </a:prstGeom>
          <a:noFill/>
        </p:spPr>
      </p:pic>
      <p:pic>
        <p:nvPicPr>
          <p:cNvPr id="2052" name="Picture 4" descr="D:\ФОТО 15-16 уч.год\методнеделя\РМШ 2016\Мастер класс Этнокультурное воспитание по средстам ИЗО\Рисование песк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88840"/>
            <a:ext cx="2448272" cy="3888432"/>
          </a:xfrm>
          <a:prstGeom prst="roundRect">
            <a:avLst/>
          </a:prstGeom>
          <a:noFill/>
        </p:spPr>
      </p:pic>
      <p:pic>
        <p:nvPicPr>
          <p:cNvPr id="2053" name="Picture 5" descr="D:\ФОТО 15-16 уч.год\методнеделя\РМШ 2016\Методический театр\Наш театр.JPG"/>
          <p:cNvPicPr>
            <a:picLocks noChangeAspect="1" noChangeArrowheads="1"/>
          </p:cNvPicPr>
          <p:nvPr/>
        </p:nvPicPr>
        <p:blipFill>
          <a:blip r:embed="rId5" cstate="print"/>
          <a:srcRect t="21622"/>
          <a:stretch>
            <a:fillRect/>
          </a:stretch>
        </p:blipFill>
        <p:spPr bwMode="auto">
          <a:xfrm>
            <a:off x="3779912" y="4509120"/>
            <a:ext cx="2304256" cy="2088232"/>
          </a:xfrm>
          <a:prstGeom prst="roundRect">
            <a:avLst/>
          </a:prstGeom>
          <a:noFill/>
        </p:spPr>
      </p:pic>
      <p:pic>
        <p:nvPicPr>
          <p:cNvPr id="2054" name="Рисунок 1" descr="C:\Users\ольга\Downloads\Эмбле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268760"/>
            <a:ext cx="1353096" cy="13477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33265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776864" cy="1104245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инновационного проекта ДОУ в рамках  Районной методической недели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сад27\IMG_6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2095053" cy="1732211"/>
          </a:xfrm>
          <a:prstGeom prst="roundRect">
            <a:avLst/>
          </a:prstGeom>
          <a:noFill/>
        </p:spPr>
      </p:pic>
      <p:pic>
        <p:nvPicPr>
          <p:cNvPr id="3075" name="Picture 3" descr="D:\сад27\IMG_6915.jpg"/>
          <p:cNvPicPr>
            <a:picLocks noChangeAspect="1" noChangeArrowheads="1"/>
          </p:cNvPicPr>
          <p:nvPr/>
        </p:nvPicPr>
        <p:blipFill>
          <a:blip r:embed="rId3" cstate="print"/>
          <a:srcRect l="11072" r="11422"/>
          <a:stretch>
            <a:fillRect/>
          </a:stretch>
        </p:blipFill>
        <p:spPr bwMode="auto">
          <a:xfrm>
            <a:off x="323528" y="1268760"/>
            <a:ext cx="3024336" cy="2600325"/>
          </a:xfrm>
          <a:prstGeom prst="roundRect">
            <a:avLst/>
          </a:prstGeom>
          <a:noFill/>
        </p:spPr>
      </p:pic>
      <p:pic>
        <p:nvPicPr>
          <p:cNvPr id="3077" name="Picture 5" descr="D:\ФОТО 15-16 уч.год\методнеделя\РМШ 2016\Интеллект шоу\Интеллект шоу, работа в подгуппах.JPG"/>
          <p:cNvPicPr>
            <a:picLocks noChangeAspect="1" noChangeArrowheads="1"/>
          </p:cNvPicPr>
          <p:nvPr/>
        </p:nvPicPr>
        <p:blipFill>
          <a:blip r:embed="rId4" cstate="print"/>
          <a:srcRect t="39024"/>
          <a:stretch>
            <a:fillRect/>
          </a:stretch>
        </p:blipFill>
        <p:spPr bwMode="auto">
          <a:xfrm>
            <a:off x="611560" y="4293096"/>
            <a:ext cx="2952328" cy="1800200"/>
          </a:xfrm>
          <a:prstGeom prst="roundRect">
            <a:avLst/>
          </a:prstGeom>
          <a:noFill/>
        </p:spPr>
      </p:pic>
      <p:pic>
        <p:nvPicPr>
          <p:cNvPr id="3078" name="Picture 6" descr="D:\ФОТО 15-16 уч.год\методнеделя\РМШ 2016\Интеллект шоу\ритмическая пау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2808312" cy="2232248"/>
          </a:xfrm>
          <a:prstGeom prst="roundRect">
            <a:avLst/>
          </a:prstGeom>
          <a:noFill/>
        </p:spPr>
      </p:pic>
      <p:pic>
        <p:nvPicPr>
          <p:cNvPr id="3076" name="Picture 4" descr="D:\сад27\IMG_7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132856"/>
            <a:ext cx="3384376" cy="2600325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ocuments\Методическая неделя\РМШ\ФОТООТЧЁТ\Уголок рефлексии. Книга отзывов, пожеланий и предлож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3024336"/>
          </a:xfrm>
          <a:prstGeom prst="roundRect">
            <a:avLst/>
          </a:prstGeom>
          <a:noFill/>
        </p:spPr>
      </p:pic>
      <p:pic>
        <p:nvPicPr>
          <p:cNvPr id="4099" name="Picture 3" descr="D:\Фото\коллектив.jpg"/>
          <p:cNvPicPr>
            <a:picLocks noChangeAspect="1" noChangeArrowheads="1"/>
          </p:cNvPicPr>
          <p:nvPr/>
        </p:nvPicPr>
        <p:blipFill>
          <a:blip r:embed="rId3" cstate="print"/>
          <a:srcRect t="8163"/>
          <a:stretch>
            <a:fillRect/>
          </a:stretch>
        </p:blipFill>
        <p:spPr bwMode="auto">
          <a:xfrm>
            <a:off x="4716016" y="3212976"/>
            <a:ext cx="3777952" cy="3240360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208767">
            <a:off x="0" y="3573016"/>
            <a:ext cx="4716016" cy="2246769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Стажёрская практика 26.10.2016г.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г.Камень-на-Оби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Добро пожаловать!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МБДОУ «Детский сад № 27»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C:\Users\User\Downloads\Sertifik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456384" cy="2808312"/>
          </a:xfrm>
          <a:prstGeom prst="rect">
            <a:avLst/>
          </a:prstGeom>
          <a:noFill/>
        </p:spPr>
      </p:pic>
      <p:pic>
        <p:nvPicPr>
          <p:cNvPr id="4101" name="Picture 5" descr="C:\Users\User\Downloads\crOZv0vQlr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04864"/>
            <a:ext cx="1584176" cy="1440160"/>
          </a:xfrm>
          <a:prstGeom prst="star24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01004141043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file_20100414104341</Template>
  <TotalTime>1871</TotalTime>
  <Words>196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file_20100414104341</vt:lpstr>
      <vt:lpstr>Слайд 1</vt:lpstr>
      <vt:lpstr>Слайд 2</vt:lpstr>
      <vt:lpstr>Слайд 3</vt:lpstr>
      <vt:lpstr>Слайд 4</vt:lpstr>
      <vt:lpstr>Слайд 5</vt:lpstr>
      <vt:lpstr> 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196</cp:revision>
  <dcterms:created xsi:type="dcterms:W3CDTF">2010-09-03T14:59:11Z</dcterms:created>
  <dcterms:modified xsi:type="dcterms:W3CDTF">2016-09-21T06:57:43Z</dcterms:modified>
</cp:coreProperties>
</file>