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088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691680" y="3284984"/>
            <a:ext cx="62531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Клуб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«Школа заботливых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родителей»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026_2.jpg"/>
          <p:cNvPicPr>
            <a:picLocks noChangeAspect="1"/>
          </p:cNvPicPr>
          <p:nvPr/>
        </p:nvPicPr>
        <p:blipFill>
          <a:blip r:embed="rId2" cstate="print"/>
          <a:srcRect l="12201"/>
          <a:stretch>
            <a:fillRect/>
          </a:stretch>
        </p:blipFill>
        <p:spPr>
          <a:xfrm>
            <a:off x="0" y="-41296"/>
            <a:ext cx="9143999" cy="6899296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mage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3710711" cy="311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поделки (4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5810" y="3645024"/>
            <a:ext cx="4134134" cy="2832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 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76672"/>
            <a:ext cx="2350804" cy="303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 (1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3284" y="476672"/>
            <a:ext cx="324646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91880" y="1628800"/>
            <a:ext cx="2857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Оформление группы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«Осень в гости просим»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026_2.jpg"/>
          <p:cNvPicPr>
            <a:picLocks noChangeAspect="1"/>
          </p:cNvPicPr>
          <p:nvPr/>
        </p:nvPicPr>
        <p:blipFill>
          <a:blip r:embed="rId2" cstate="print"/>
          <a:srcRect l="12201"/>
          <a:stretch>
            <a:fillRect/>
          </a:stretch>
        </p:blipFill>
        <p:spPr>
          <a:xfrm>
            <a:off x="0" y="-41296"/>
            <a:ext cx="9143999" cy="6899296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mage (1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501008"/>
            <a:ext cx="7344816" cy="3178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 (21).jpg"/>
          <p:cNvPicPr>
            <a:picLocks noChangeAspect="1"/>
          </p:cNvPicPr>
          <p:nvPr/>
        </p:nvPicPr>
        <p:blipFill>
          <a:blip r:embed="rId4" cstate="print"/>
          <a:srcRect l="2751" t="12230" r="16138"/>
          <a:stretch>
            <a:fillRect/>
          </a:stretch>
        </p:blipFill>
        <p:spPr>
          <a:xfrm>
            <a:off x="395536" y="764704"/>
            <a:ext cx="369037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 (2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764704"/>
            <a:ext cx="3888432" cy="2679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7016" y="260648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Родительское собрание «Путешествие в страну </a:t>
            </a:r>
            <a:r>
              <a:rPr lang="ru-RU" sz="2000" b="1" dirty="0" err="1" smtClean="0">
                <a:solidFill>
                  <a:srgbClr val="C00000"/>
                </a:solidFill>
              </a:rPr>
              <a:t>сенсорики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026_2.jpg"/>
          <p:cNvPicPr>
            <a:picLocks noChangeAspect="1"/>
          </p:cNvPicPr>
          <p:nvPr/>
        </p:nvPicPr>
        <p:blipFill>
          <a:blip r:embed="rId2" cstate="print"/>
          <a:srcRect l="12201"/>
          <a:stretch>
            <a:fillRect/>
          </a:stretch>
        </p:blipFill>
        <p:spPr>
          <a:xfrm>
            <a:off x="0" y="-41296"/>
            <a:ext cx="9143999" cy="6899296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SC_1289.JPG"/>
          <p:cNvPicPr>
            <a:picLocks noChangeAspect="1"/>
          </p:cNvPicPr>
          <p:nvPr/>
        </p:nvPicPr>
        <p:blipFill>
          <a:blip r:embed="rId3" cstate="print"/>
          <a:srcRect l="23625" b="5654"/>
          <a:stretch>
            <a:fillRect/>
          </a:stretch>
        </p:blipFill>
        <p:spPr>
          <a:xfrm>
            <a:off x="251520" y="188640"/>
            <a:ext cx="375984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1688.JPG"/>
          <p:cNvPicPr>
            <a:picLocks noChangeAspect="1"/>
          </p:cNvPicPr>
          <p:nvPr/>
        </p:nvPicPr>
        <p:blipFill>
          <a:blip r:embed="rId4" cstate="print"/>
          <a:srcRect l="5218"/>
          <a:stretch>
            <a:fillRect/>
          </a:stretch>
        </p:blipFill>
        <p:spPr>
          <a:xfrm>
            <a:off x="5148064" y="188640"/>
            <a:ext cx="3779912" cy="299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6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17032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1288.JPG"/>
          <p:cNvPicPr>
            <a:picLocks noChangeAspect="1"/>
          </p:cNvPicPr>
          <p:nvPr/>
        </p:nvPicPr>
        <p:blipFill>
          <a:blip r:embed="rId6" cstate="print"/>
          <a:srcRect l="7118"/>
          <a:stretch>
            <a:fillRect/>
          </a:stretch>
        </p:blipFill>
        <p:spPr>
          <a:xfrm>
            <a:off x="4922131" y="3861048"/>
            <a:ext cx="391264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75856" y="2996952"/>
            <a:ext cx="3385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Мастер- класс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«Вместе весело играть»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026_2.jpg"/>
          <p:cNvPicPr>
            <a:picLocks noChangeAspect="1"/>
          </p:cNvPicPr>
          <p:nvPr/>
        </p:nvPicPr>
        <p:blipFill>
          <a:blip r:embed="rId2" cstate="print"/>
          <a:srcRect l="12201"/>
          <a:stretch>
            <a:fillRect/>
          </a:stretch>
        </p:blipFill>
        <p:spPr>
          <a:xfrm>
            <a:off x="0" y="-41296"/>
            <a:ext cx="9143999" cy="6899296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SC_0653.JPG"/>
          <p:cNvPicPr>
            <a:picLocks noChangeAspect="1"/>
          </p:cNvPicPr>
          <p:nvPr/>
        </p:nvPicPr>
        <p:blipFill>
          <a:blip r:embed="rId3" cstate="print"/>
          <a:srcRect l="13387" t="2751" r="27551"/>
          <a:stretch>
            <a:fillRect/>
          </a:stretch>
        </p:blipFill>
        <p:spPr>
          <a:xfrm>
            <a:off x="4644008" y="1340768"/>
            <a:ext cx="4173331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656.JPG"/>
          <p:cNvPicPr>
            <a:picLocks noChangeAspect="1"/>
          </p:cNvPicPr>
          <p:nvPr/>
        </p:nvPicPr>
        <p:blipFill>
          <a:blip r:embed="rId4" cstate="print"/>
          <a:srcRect l="13655" t="13116" r="30049" b="12092"/>
          <a:stretch>
            <a:fillRect/>
          </a:stretch>
        </p:blipFill>
        <p:spPr>
          <a:xfrm>
            <a:off x="467544" y="188640"/>
            <a:ext cx="370892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6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645024"/>
            <a:ext cx="4067944" cy="271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44008" y="404664"/>
            <a:ext cx="4155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Семинар- практикум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«Здоровье ребёнка в наших руках»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026_2.jpg"/>
          <p:cNvPicPr>
            <a:picLocks noChangeAspect="1"/>
          </p:cNvPicPr>
          <p:nvPr/>
        </p:nvPicPr>
        <p:blipFill>
          <a:blip r:embed="rId2" cstate="print"/>
          <a:srcRect l="12201"/>
          <a:stretch>
            <a:fillRect/>
          </a:stretch>
        </p:blipFill>
        <p:spPr>
          <a:xfrm>
            <a:off x="0" y="-41296"/>
            <a:ext cx="9143999" cy="6899296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SC_0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3"/>
            <a:ext cx="4349080" cy="289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6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7792" y="2263531"/>
            <a:ext cx="3792680" cy="4405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16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432" y="260648"/>
            <a:ext cx="4404769" cy="318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692696"/>
            <a:ext cx="3452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Совместный субботник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«Организация снежного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городка»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026_2.jpg"/>
          <p:cNvPicPr>
            <a:picLocks noChangeAspect="1"/>
          </p:cNvPicPr>
          <p:nvPr/>
        </p:nvPicPr>
        <p:blipFill>
          <a:blip r:embed="rId2" cstate="print"/>
          <a:srcRect l="12201"/>
          <a:stretch>
            <a:fillRect/>
          </a:stretch>
        </p:blipFill>
        <p:spPr>
          <a:xfrm>
            <a:off x="0" y="-41296"/>
            <a:ext cx="9143999" cy="6899296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SC_0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26782"/>
            <a:ext cx="3672408" cy="297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4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3960440" cy="307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598751"/>
            <a:ext cx="3456384" cy="304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2392.JPG"/>
          <p:cNvPicPr>
            <a:picLocks noChangeAspect="1"/>
          </p:cNvPicPr>
          <p:nvPr/>
        </p:nvPicPr>
        <p:blipFill>
          <a:blip r:embed="rId6" cstate="print"/>
          <a:srcRect t="14710"/>
          <a:stretch>
            <a:fillRect/>
          </a:stretch>
        </p:blipFill>
        <p:spPr>
          <a:xfrm>
            <a:off x="5508104" y="188640"/>
            <a:ext cx="3418001" cy="294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07904" y="3140968"/>
            <a:ext cx="2447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Наши лидеры клуба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026_2.jpg"/>
          <p:cNvPicPr>
            <a:picLocks noChangeAspect="1"/>
          </p:cNvPicPr>
          <p:nvPr/>
        </p:nvPicPr>
        <p:blipFill>
          <a:blip r:embed="rId2" cstate="print"/>
          <a:srcRect l="12201"/>
          <a:stretch>
            <a:fillRect/>
          </a:stretch>
        </p:blipFill>
        <p:spPr>
          <a:xfrm>
            <a:off x="0" y="-41296"/>
            <a:ext cx="9143999" cy="6899296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SC_1836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36047"/>
            <a:ext cx="3816424" cy="288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14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429000"/>
            <a:ext cx="3923928" cy="304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76672"/>
            <a:ext cx="3921900" cy="2942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7136" y="1700808"/>
            <a:ext cx="3426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Изготовление и оформление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газеты к праздникам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026_2.jpg"/>
          <p:cNvPicPr>
            <a:picLocks noChangeAspect="1"/>
          </p:cNvPicPr>
          <p:nvPr/>
        </p:nvPicPr>
        <p:blipFill>
          <a:blip r:embed="rId2" cstate="print"/>
          <a:srcRect l="12201"/>
          <a:stretch>
            <a:fillRect/>
          </a:stretch>
        </p:blipFill>
        <p:spPr>
          <a:xfrm>
            <a:off x="0" y="-41296"/>
            <a:ext cx="9143999" cy="6899296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age (3).jpg"/>
          <p:cNvPicPr>
            <a:picLocks noChangeAspect="1"/>
          </p:cNvPicPr>
          <p:nvPr/>
        </p:nvPicPr>
        <p:blipFill>
          <a:blip r:embed="rId3" cstate="print"/>
          <a:srcRect l="10085" r="27723"/>
          <a:stretch>
            <a:fillRect/>
          </a:stretch>
        </p:blipFill>
        <p:spPr>
          <a:xfrm>
            <a:off x="5076056" y="2276872"/>
            <a:ext cx="3559964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465004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 (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76672"/>
            <a:ext cx="4349684" cy="280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788024" y="908720"/>
            <a:ext cx="3991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Проведение вместе с родителями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Ярмарки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900026_2.jpg"/>
          <p:cNvPicPr>
            <a:picLocks noChangeAspect="1"/>
          </p:cNvPicPr>
          <p:nvPr/>
        </p:nvPicPr>
        <p:blipFill>
          <a:blip r:embed="rId2" cstate="print"/>
          <a:srcRect l="12201"/>
          <a:stretch>
            <a:fillRect/>
          </a:stretch>
        </p:blipFill>
        <p:spPr>
          <a:xfrm>
            <a:off x="0" y="-41296"/>
            <a:ext cx="9143999" cy="6899296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mage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4571999" cy="3050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 (10).jpg"/>
          <p:cNvPicPr>
            <a:picLocks noChangeAspect="1"/>
          </p:cNvPicPr>
          <p:nvPr/>
        </p:nvPicPr>
        <p:blipFill>
          <a:blip r:embed="rId4" cstate="print"/>
          <a:srcRect l="30266" r="11011"/>
          <a:stretch>
            <a:fillRect/>
          </a:stretch>
        </p:blipFill>
        <p:spPr>
          <a:xfrm>
            <a:off x="5220072" y="2492896"/>
            <a:ext cx="3571827" cy="4058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596474"/>
            <a:ext cx="4536504" cy="302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436096" y="1196752"/>
            <a:ext cx="3042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Совместные развлечения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63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2017-09-15T11:41:39Z</dcterms:created>
  <dcterms:modified xsi:type="dcterms:W3CDTF">2017-09-17T04:02:27Z</dcterms:modified>
</cp:coreProperties>
</file>